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9" r:id="rId1"/>
  </p:sldMasterIdLst>
  <p:notesMasterIdLst>
    <p:notesMasterId r:id="rId25"/>
  </p:notesMasterIdLst>
  <p:handoutMasterIdLst>
    <p:handoutMasterId r:id="rId26"/>
  </p:handoutMasterIdLst>
  <p:sldIdLst>
    <p:sldId id="2147474973" r:id="rId2"/>
    <p:sldId id="2147475126" r:id="rId3"/>
    <p:sldId id="2147475154" r:id="rId4"/>
    <p:sldId id="2147475157" r:id="rId5"/>
    <p:sldId id="2147475155" r:id="rId6"/>
    <p:sldId id="2147482086" r:id="rId7"/>
    <p:sldId id="2147482083" r:id="rId8"/>
    <p:sldId id="2147482087" r:id="rId9"/>
    <p:sldId id="2147482088" r:id="rId10"/>
    <p:sldId id="2147482089" r:id="rId11"/>
    <p:sldId id="2147482090" r:id="rId12"/>
    <p:sldId id="2147475158" r:id="rId13"/>
    <p:sldId id="2147482096" r:id="rId14"/>
    <p:sldId id="2147475160" r:id="rId15"/>
    <p:sldId id="2147482093" r:id="rId16"/>
    <p:sldId id="2147482094" r:id="rId17"/>
    <p:sldId id="2147482095" r:id="rId18"/>
    <p:sldId id="2147475170" r:id="rId19"/>
    <p:sldId id="2147475173" r:id="rId20"/>
    <p:sldId id="2147475165" r:id="rId21"/>
    <p:sldId id="2147475130" r:id="rId22"/>
    <p:sldId id="2147482082" r:id="rId23"/>
    <p:sldId id="2147475131" r:id="rId24"/>
  </p:sldIdLst>
  <p:sldSz cx="12192000" cy="6858000"/>
  <p:notesSz cx="6858000" cy="9144000"/>
  <p:embeddedFontLst>
    <p:embeddedFont>
      <p:font typeface="Consolas" panose="020B0609020204030204" pitchFamily="49" charset="0"/>
      <p:regular r:id="rId27"/>
      <p:bold r:id="rId28"/>
      <p:italic r:id="rId29"/>
      <p:boldItalic r:id="rId30"/>
    </p:embeddedFont>
    <p:embeddedFont>
      <p:font typeface="Georgia" panose="02040502050405020303" pitchFamily="18" charset="0"/>
      <p:regular r:id="rId31"/>
      <p:bold r:id="rId32"/>
      <p:italic r:id="rId33"/>
      <p:boldItalic r:id="rId34"/>
    </p:embeddedFont>
    <p:embeddedFont>
      <p:font typeface="Javanese Text" panose="02000000000000000000" pitchFamily="2" charset="0"/>
      <p:regular r:id="rId35"/>
    </p:embeddedFont>
    <p:embeddedFont>
      <p:font typeface="Johnson Display" panose="020B0500000000020000" pitchFamily="34" charset="0"/>
      <p:regular r:id="rId36"/>
      <p:bold r:id="rId37"/>
      <p:italic r:id="rId38"/>
      <p:boldItalic r:id="rId39"/>
    </p:embeddedFont>
    <p:embeddedFont>
      <p:font typeface="Johnson Text" panose="00000500000000000000" pitchFamily="50" charset="0"/>
      <p:regular r:id="rId40"/>
      <p:bold r:id="rId41"/>
      <p:italic r:id="rId42"/>
      <p:boldItalic r:id="rId43"/>
    </p:embeddedFont>
    <p:embeddedFont>
      <p:font typeface="Trebuchet MS" panose="020B0603020202020204" pitchFamily="34" charset="0"/>
      <p:regular r:id="rId44"/>
      <p:bold r:id="rId45"/>
      <p:italic r:id="rId46"/>
      <p:boldItalic r:id="rId47"/>
    </p:embeddedFont>
    <p:embeddedFont>
      <p:font typeface="等线" panose="02010600030101010101" pitchFamily="2" charset="-122"/>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CF7658BF-F476-44FE-AC75-C33B87A85128}">
          <p14:sldIdLst>
            <p14:sldId id="2147474973"/>
            <p14:sldId id="2147475126"/>
            <p14:sldId id="2147475154"/>
          </p14:sldIdLst>
        </p14:section>
        <p14:section name="The Why" id="{57FE2CE3-8C46-42D7-B4C7-FDD467DDBC86}">
          <p14:sldIdLst>
            <p14:sldId id="2147475157"/>
          </p14:sldIdLst>
        </p14:section>
        <p14:section name="The Guidance" id="{6F2F5B21-1D99-4B62-8F1E-1DB093AD7984}">
          <p14:sldIdLst>
            <p14:sldId id="2147475155"/>
          </p14:sldIdLst>
        </p14:section>
        <p14:section name="The Pilots" id="{4DB630E8-7474-4B28-99A2-96AE9D6C5F4F}">
          <p14:sldIdLst>
            <p14:sldId id="2147482086"/>
            <p14:sldId id="2147482083"/>
            <p14:sldId id="2147482087"/>
            <p14:sldId id="2147482088"/>
            <p14:sldId id="2147482089"/>
            <p14:sldId id="2147482090"/>
          </p14:sldIdLst>
        </p14:section>
        <p14:section name="The Practice" id="{BD306792-0C60-4E9E-BE47-529CA512DB13}">
          <p14:sldIdLst>
            <p14:sldId id="2147475158"/>
          </p14:sldIdLst>
        </p14:section>
        <p14:section name="2.1 Industry Momentum" id="{89D4664A-6043-4005-9B4E-B9AE7C70EA35}">
          <p14:sldIdLst>
            <p14:sldId id="2147482096"/>
          </p14:sldIdLst>
        </p14:section>
        <p14:section name="J&amp;J Deep Dive" id="{C418AB94-5CE8-47B2-A0B4-A9D773EC7660}">
          <p14:sldIdLst>
            <p14:sldId id="2147475160"/>
            <p14:sldId id="2147482093"/>
            <p14:sldId id="2147482094"/>
            <p14:sldId id="2147482095"/>
            <p14:sldId id="2147475170"/>
          </p14:sldIdLst>
        </p14:section>
        <p14:section name="What's Next" id="{9C6C1ECB-0ECF-4A58-9172-1B7DEDD09387}">
          <p14:sldIdLst>
            <p14:sldId id="2147475173"/>
          </p14:sldIdLst>
        </p14:section>
        <p14:section name="Key Takeways" id="{09ED3C86-86B2-4211-AB37-D16F9FFA7064}">
          <p14:sldIdLst>
            <p14:sldId id="2147475165"/>
          </p14:sldIdLst>
        </p14:section>
        <p14:section name="The End" id="{9A7CC8A1-0961-4E89-A3FF-C25BF2F1E400}">
          <p14:sldIdLst>
            <p14:sldId id="2147475130"/>
            <p14:sldId id="2147482082"/>
            <p14:sldId id="2147475131"/>
          </p14:sldIdLst>
        </p14:section>
      </p14:sectionLst>
    </p:ext>
    <p:ext uri="{EFAFB233-063F-42B5-8137-9DF3F51BA10A}">
      <p15:sldGuideLst xmlns:p15="http://schemas.microsoft.com/office/powerpoint/2012/main">
        <p15:guide id="1" pos="415" userDrawn="1">
          <p15:clr>
            <a:srgbClr val="A4A3A4"/>
          </p15:clr>
        </p15:guide>
        <p15:guide id="2" pos="7242" userDrawn="1">
          <p15:clr>
            <a:srgbClr val="A4A3A4"/>
          </p15:clr>
        </p15:guide>
        <p15:guide id="3" orient="horz" pos="640" userDrawn="1">
          <p15:clr>
            <a:srgbClr val="A4A3A4"/>
          </p15:clr>
        </p15:guide>
        <p15:guide id="4" orient="horz" pos="709" userDrawn="1">
          <p15:clr>
            <a:srgbClr val="A4A3A4"/>
          </p15:clr>
        </p15:guide>
        <p15:guide id="5" orient="horz" pos="3929" userDrawn="1">
          <p15:clr>
            <a:srgbClr val="A4A3A4"/>
          </p15:clr>
        </p15:guide>
        <p15:guide id="6" orient="horz" pos="383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379406-00EA-0BBF-4A62-18AFE683C427}" name="Jacob, Gabriela [MEDBR]" initials="JG[" userId="S::gjacob2@its.jnj.com::d19021a1-14e7-435e-9147-161a0cb1c433" providerId="AD"/>
  <p188:author id="{73BBCE10-ED65-7803-2A55-743C03F8E714}" name="Tian, Chengeng [JRDCN]" initials="TC" userId="S::ctian17@its.jnj.com::223f05bc-3035-49a6-9895-a3753bc2182e" providerId="AD"/>
  <p188:author id="{59AED718-C774-199A-69C7-5ADA0246CEF2}" name="Tina Shields (Wolff Olins)" initials="" userId="S::tina.shields@wolffolins.com::8b84752b-4bc0-4bae-b328-eec9b165519a" providerId="AD"/>
  <p188:author id="{3351A921-C0CE-2090-1A52-FB10794DB1A8}" name="Caroline Welch" initials="CW" userId="Caroline Welch" providerId="None"/>
  <p188:author id="{A5202727-E8FC-E207-D537-2945B46510F2}" name="Pan, Wenlan [JRDCN]" initials="PW" userId="S::wpan16@its.jnj.com::2c4babd4-a2a8-4b1a-8f92-6591f029b344" providerId="AD"/>
  <p188:author id="{FCE7132F-8A69-9BDA-4EF3-74D9457A1E98}" name="Johnson, Kristen [ETHUS]" initials="KJ" userId="S::KJohns41@its.jnj.com::140e039e-7add-4852-ad6b-5991da6f625c" providerId="AD"/>
  <p188:author id="{61BF933D-6725-A65E-6BF3-249C6EEE704B}" name="Chen, Yufan [JRDCN]" initials="CY" userId="S::ychen209@its.jnj.com::014755c9-74ff-4967-9146-3c4afbf2f0a4" providerId="AD"/>
  <p188:author id="{EB8B7C44-2DBB-618E-AEF6-5DB91DBA1BC0}" name="Liu, He [JRDCN]" initials="LH" userId="S::hliu167@its.jnj.com::384640c7-0ce5-44d3-a1b9-20818ee3af29" providerId="AD"/>
  <p188:author id="{F7DFB289-7CF7-FA57-31EC-42AACB0359A2}" name="Liu, He [JRDCN]" initials="HL" userId="S::HLiu167@its.jnj.com::384640c7-0ce5-44d3-a1b9-20818ee3af29" providerId="AD"/>
  <p188:author id="{55348C8F-C095-5403-719E-7F0857DBEB73}" name="Rebecca Goodwin" initials="RG" userId="46ddb7a5d008f023" providerId="Windows Live"/>
  <p188:author id="{0AD223A2-A3BB-4A8B-143A-7AECC39468BD}" name="Pan, Wenlan [JRDCN]" initials="WP" userId="S::WPan16@its.jnj.com::2c4babd4-a2a8-4b1a-8f92-6591f029b344" providerId="AD"/>
  <p188:author id="{BFE2E8B9-CE5E-10AE-8678-6A4EEFBFEF7A}" name="Alex Medina" initials="AM" userId="S::alexm@jkdesignnj.onmicrosoft.com::ecec9072-2837-4e50-9dfb-700bdfbc30d3" providerId="AD"/>
  <p188:author id="{16F218D7-26DA-D6A7-FA2C-AAB79E2B99D8}" name="Ben Skingley (Wolff Olins, London)" initials="BS" userId="S::ben.skingley@wolffolins.com::21935174-311b-4876-93c7-0433ebed6584" providerId="AD"/>
  <p188:author id="{0D6E14FB-8860-D24F-2885-ABEFA1D0DEBC}" name="Johnson, Kristen [ETHUS]" initials="JK[" userId="S::kjohns41@its.jnj.com::140e039e-7add-4852-ad6b-5991da6f625c" providerId="AD"/>
  <p188:author id="{CBCFFBFB-CEF4-610A-B33A-5F7C447ED278}" name="Yang, Casey [JRDCN]" initials="WY" userId="S::wyang41@its.jnj.com::f611512a-7f87-42fc-bbd1-42e8e48a19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5568"/>
    <a:srgbClr val="008B8B"/>
    <a:srgbClr val="FFF8E1"/>
    <a:srgbClr val="FFF0F0"/>
    <a:srgbClr val="F7B731"/>
    <a:srgbClr val="E8F5E9"/>
    <a:srgbClr val="E8F4F8"/>
    <a:srgbClr val="D1F4FF"/>
    <a:srgbClr val="DE8431"/>
    <a:srgbClr val="E0CB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E8918C-BDDC-8EE7-8059-4BD0A62BF152}" v="44" dt="2026-03-26T04:53:29.759"/>
    <p1510:client id="{487D6A90-ACF2-8F4D-A78A-28D0583C20E3}" v="266" dt="2026-03-25T10:01:52.645"/>
    <p1510:client id="{90DDDBA6-1348-432C-A3BB-DDB4683B7405}" v="1092" dt="2026-03-26T09:12:33.170"/>
    <p1510:client id="{D25FD0BF-FA2B-C82E-4D8D-0C6279657465}" v="1" dt="2026-03-26T06:58:01.236"/>
  </p1510:revLst>
</p1510:revInfo>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1908" y="132"/>
      </p:cViewPr>
      <p:guideLst>
        <p:guide pos="415"/>
        <p:guide pos="7242"/>
        <p:guide orient="horz" pos="640"/>
        <p:guide orient="horz" pos="709"/>
        <p:guide orient="horz" pos="3929"/>
        <p:guide orient="horz" pos="383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 Wenlan [JRDCN]" userId="S::wpan16@its.jnj.com::2c4babd4-a2a8-4b1a-8f92-6591f029b344" providerId="AD" clId="Web-{487D6A90-ACF2-8F4D-A78A-28D0583C20E3}"/>
    <pc:docChg chg="modSld sldOrd">
      <pc:chgData name="Pan, Wenlan [JRDCN]" userId="S::wpan16@its.jnj.com::2c4babd4-a2a8-4b1a-8f92-6591f029b344" providerId="AD" clId="Web-{487D6A90-ACF2-8F4D-A78A-28D0583C20E3}" dt="2026-03-25T10:01:52.645" v="253" actId="20577"/>
      <pc:docMkLst>
        <pc:docMk/>
      </pc:docMkLst>
      <pc:sldChg chg="modSp ord">
        <pc:chgData name="Pan, Wenlan [JRDCN]" userId="S::wpan16@its.jnj.com::2c4babd4-a2a8-4b1a-8f92-6591f029b344" providerId="AD" clId="Web-{487D6A90-ACF2-8F4D-A78A-28D0583C20E3}" dt="2026-03-25T09:55:49.933" v="207"/>
        <pc:sldMkLst>
          <pc:docMk/>
          <pc:sldMk cId="915433010" sldId="2147475160"/>
        </pc:sldMkLst>
        <pc:spChg chg="mod">
          <ac:chgData name="Pan, Wenlan [JRDCN]" userId="S::wpan16@its.jnj.com::2c4babd4-a2a8-4b1a-8f92-6591f029b344" providerId="AD" clId="Web-{487D6A90-ACF2-8F4D-A78A-28D0583C20E3}" dt="2026-03-25T09:54:30.289" v="206" actId="20577"/>
          <ac:spMkLst>
            <pc:docMk/>
            <pc:sldMk cId="915433010" sldId="2147475160"/>
            <ac:spMk id="126" creationId="{19745201-F1AE-3FC1-72D5-8BBDDE5589AF}"/>
          </ac:spMkLst>
        </pc:spChg>
      </pc:sldChg>
      <pc:sldChg chg="modSp">
        <pc:chgData name="Pan, Wenlan [JRDCN]" userId="S::wpan16@its.jnj.com::2c4babd4-a2a8-4b1a-8f92-6591f029b344" providerId="AD" clId="Web-{487D6A90-ACF2-8F4D-A78A-28D0583C20E3}" dt="2026-03-25T10:01:52.645" v="253" actId="20577"/>
        <pc:sldMkLst>
          <pc:docMk/>
          <pc:sldMk cId="2446767477" sldId="2147482093"/>
        </pc:sldMkLst>
        <pc:spChg chg="mod">
          <ac:chgData name="Pan, Wenlan [JRDCN]" userId="S::wpan16@its.jnj.com::2c4babd4-a2a8-4b1a-8f92-6591f029b344" providerId="AD" clId="Web-{487D6A90-ACF2-8F4D-A78A-28D0583C20E3}" dt="2026-03-25T10:01:28.769" v="251" actId="20577"/>
          <ac:spMkLst>
            <pc:docMk/>
            <pc:sldMk cId="2446767477" sldId="2147482093"/>
            <ac:spMk id="3" creationId="{1CB076F7-B812-67D4-8162-C9B8EA24E5B9}"/>
          </ac:spMkLst>
        </pc:spChg>
        <pc:spChg chg="mod">
          <ac:chgData name="Pan, Wenlan [JRDCN]" userId="S::wpan16@its.jnj.com::2c4babd4-a2a8-4b1a-8f92-6591f029b344" providerId="AD" clId="Web-{487D6A90-ACF2-8F4D-A78A-28D0583C20E3}" dt="2026-03-25T10:01:52.645" v="253" actId="20577"/>
          <ac:spMkLst>
            <pc:docMk/>
            <pc:sldMk cId="2446767477" sldId="2147482093"/>
            <ac:spMk id="4" creationId="{6D82ACD5-3DE1-707F-F806-E4C8BD6EC196}"/>
          </ac:spMkLst>
        </pc:spChg>
        <pc:spChg chg="mod">
          <ac:chgData name="Pan, Wenlan [JRDCN]" userId="S::wpan16@its.jnj.com::2c4babd4-a2a8-4b1a-8f92-6591f029b344" providerId="AD" clId="Web-{487D6A90-ACF2-8F4D-A78A-28D0583C20E3}" dt="2026-03-25T09:58:12.875" v="221" actId="20577"/>
          <ac:spMkLst>
            <pc:docMk/>
            <pc:sldMk cId="2446767477" sldId="2147482093"/>
            <ac:spMk id="11" creationId="{A559346D-9215-8608-9198-0CA038B384AA}"/>
          </ac:spMkLst>
        </pc:spChg>
        <pc:spChg chg="mod">
          <ac:chgData name="Pan, Wenlan [JRDCN]" userId="S::wpan16@its.jnj.com::2c4babd4-a2a8-4b1a-8f92-6591f029b344" providerId="AD" clId="Web-{487D6A90-ACF2-8F4D-A78A-28D0583C20E3}" dt="2026-03-25T09:59:52.096" v="231" actId="20577"/>
          <ac:spMkLst>
            <pc:docMk/>
            <pc:sldMk cId="2446767477" sldId="2147482093"/>
            <ac:spMk id="200" creationId="{F6E80AC1-F3ED-DF94-AD6A-30A37E768DD4}"/>
          </ac:spMkLst>
        </pc:spChg>
        <pc:spChg chg="mod">
          <ac:chgData name="Pan, Wenlan [JRDCN]" userId="S::wpan16@its.jnj.com::2c4babd4-a2a8-4b1a-8f92-6591f029b344" providerId="AD" clId="Web-{487D6A90-ACF2-8F4D-A78A-28D0583C20E3}" dt="2026-03-25T09:56:39.716" v="208" actId="1076"/>
          <ac:spMkLst>
            <pc:docMk/>
            <pc:sldMk cId="2446767477" sldId="2147482093"/>
            <ac:spMk id="218" creationId="{AC5F063B-BCD8-46E9-C0D2-8F52101DC25B}"/>
          </ac:spMkLst>
        </pc:spChg>
        <pc:spChg chg="mod">
          <ac:chgData name="Pan, Wenlan [JRDCN]" userId="S::wpan16@its.jnj.com::2c4babd4-a2a8-4b1a-8f92-6591f029b344" providerId="AD" clId="Web-{487D6A90-ACF2-8F4D-A78A-28D0583C20E3}" dt="2026-03-25T10:00:18.002" v="233" actId="20577"/>
          <ac:spMkLst>
            <pc:docMk/>
            <pc:sldMk cId="2446767477" sldId="2147482093"/>
            <ac:spMk id="249" creationId="{580E7513-AB9C-0F43-F9C3-E4D5E493FBDD}"/>
          </ac:spMkLst>
        </pc:spChg>
        <pc:spChg chg="mod">
          <ac:chgData name="Pan, Wenlan [JRDCN]" userId="S::wpan16@its.jnj.com::2c4babd4-a2a8-4b1a-8f92-6591f029b344" providerId="AD" clId="Web-{487D6A90-ACF2-8F4D-A78A-28D0583C20E3}" dt="2026-03-25T09:56:39.903" v="210" actId="1076"/>
          <ac:spMkLst>
            <pc:docMk/>
            <pc:sldMk cId="2446767477" sldId="2147482093"/>
            <ac:spMk id="251" creationId="{76E1E304-C6A4-2F8D-34E5-44E1B947E453}"/>
          </ac:spMkLst>
        </pc:spChg>
        <pc:spChg chg="mod">
          <ac:chgData name="Pan, Wenlan [JRDCN]" userId="S::wpan16@its.jnj.com::2c4babd4-a2a8-4b1a-8f92-6591f029b344" providerId="AD" clId="Web-{487D6A90-ACF2-8F4D-A78A-28D0583C20E3}" dt="2026-03-25T09:56:39.950" v="211" actId="1076"/>
          <ac:spMkLst>
            <pc:docMk/>
            <pc:sldMk cId="2446767477" sldId="2147482093"/>
            <ac:spMk id="252" creationId="{965F786B-B485-A2AB-30B9-6B23916D13A4}"/>
          </ac:spMkLst>
        </pc:spChg>
        <pc:spChg chg="mod">
          <ac:chgData name="Pan, Wenlan [JRDCN]" userId="S::wpan16@its.jnj.com::2c4babd4-a2a8-4b1a-8f92-6591f029b344" providerId="AD" clId="Web-{487D6A90-ACF2-8F4D-A78A-28D0583C20E3}" dt="2026-03-25T10:00:33.096" v="237" actId="20577"/>
          <ac:spMkLst>
            <pc:docMk/>
            <pc:sldMk cId="2446767477" sldId="2147482093"/>
            <ac:spMk id="256" creationId="{A718F174-F4FA-9CED-DE26-12FF28A3924F}"/>
          </ac:spMkLst>
        </pc:spChg>
        <pc:grpChg chg="mod">
          <ac:chgData name="Pan, Wenlan [JRDCN]" userId="S::wpan16@its.jnj.com::2c4babd4-a2a8-4b1a-8f92-6591f029b344" providerId="AD" clId="Web-{487D6A90-ACF2-8F4D-A78A-28D0583C20E3}" dt="2026-03-25T09:56:39.857" v="209" actId="1076"/>
          <ac:grpSpMkLst>
            <pc:docMk/>
            <pc:sldMk cId="2446767477" sldId="2147482093"/>
            <ac:grpSpMk id="250" creationId="{121CA202-4F82-A595-4A2D-BCEFB39B4683}"/>
          </ac:grpSpMkLst>
        </pc:grpChg>
        <pc:grpChg chg="mod">
          <ac:chgData name="Pan, Wenlan [JRDCN]" userId="S::wpan16@its.jnj.com::2c4babd4-a2a8-4b1a-8f92-6591f029b344" providerId="AD" clId="Web-{487D6A90-ACF2-8F4D-A78A-28D0583C20E3}" dt="2026-03-25T09:56:40.091" v="212" actId="1076"/>
          <ac:grpSpMkLst>
            <pc:docMk/>
            <pc:sldMk cId="2446767477" sldId="2147482093"/>
            <ac:grpSpMk id="291" creationId="{EED4CFE6-045D-0170-AAB2-9CE801F82FF7}"/>
          </ac:grpSpMkLst>
        </pc:grpChg>
      </pc:sldChg>
    </pc:docChg>
  </pc:docChgLst>
  <pc:docChgLst>
    <pc:chgData name="Pan, Wenlan [JRDCN]" userId="S::wpan16@its.jnj.com::2c4babd4-a2a8-4b1a-8f92-6591f029b344" providerId="AD" clId="Web-{AE0D3A36-EB98-884F-1CDD-4C241B130017}"/>
    <pc:docChg chg="modSld">
      <pc:chgData name="Pan, Wenlan [JRDCN]" userId="S::wpan16@its.jnj.com::2c4babd4-a2a8-4b1a-8f92-6591f029b344" providerId="AD" clId="Web-{AE0D3A36-EB98-884F-1CDD-4C241B130017}" dt="2026-03-25T01:55:34.410" v="3" actId="20577"/>
      <pc:docMkLst>
        <pc:docMk/>
      </pc:docMkLst>
      <pc:sldChg chg="modSp">
        <pc:chgData name="Pan, Wenlan [JRDCN]" userId="S::wpan16@its.jnj.com::2c4babd4-a2a8-4b1a-8f92-6591f029b344" providerId="AD" clId="Web-{AE0D3A36-EB98-884F-1CDD-4C241B130017}" dt="2026-03-25T01:55:34.410" v="3" actId="20577"/>
        <pc:sldMkLst>
          <pc:docMk/>
          <pc:sldMk cId="628774875" sldId="2147482094"/>
        </pc:sldMkLst>
        <pc:spChg chg="mod">
          <ac:chgData name="Pan, Wenlan [JRDCN]" userId="S::wpan16@its.jnj.com::2c4babd4-a2a8-4b1a-8f92-6591f029b344" providerId="AD" clId="Web-{AE0D3A36-EB98-884F-1CDD-4C241B130017}" dt="2026-03-25T01:55:34.222" v="1"/>
          <ac:spMkLst>
            <pc:docMk/>
            <pc:sldMk cId="628774875" sldId="2147482094"/>
            <ac:spMk id="20" creationId="{D40162B1-2D5F-8945-14C9-84C95DD31B34}"/>
          </ac:spMkLst>
        </pc:spChg>
        <pc:spChg chg="mod">
          <ac:chgData name="Pan, Wenlan [JRDCN]" userId="S::wpan16@its.jnj.com::2c4babd4-a2a8-4b1a-8f92-6591f029b344" providerId="AD" clId="Web-{AE0D3A36-EB98-884F-1CDD-4C241B130017}" dt="2026-03-25T01:55:19.925" v="0" actId="20577"/>
          <ac:spMkLst>
            <pc:docMk/>
            <pc:sldMk cId="628774875" sldId="2147482094"/>
            <ac:spMk id="24" creationId="{5173A877-3AE3-B366-7871-1F90BF1274C1}"/>
          </ac:spMkLst>
        </pc:spChg>
        <pc:spChg chg="mod">
          <ac:chgData name="Pan, Wenlan [JRDCN]" userId="S::wpan16@its.jnj.com::2c4babd4-a2a8-4b1a-8f92-6591f029b344" providerId="AD" clId="Web-{AE0D3A36-EB98-884F-1CDD-4C241B130017}" dt="2026-03-25T01:55:34.410" v="3" actId="20577"/>
          <ac:spMkLst>
            <pc:docMk/>
            <pc:sldMk cId="628774875" sldId="2147482094"/>
            <ac:spMk id="28" creationId="{D78C02FA-2A6A-C9B0-8626-E3C38276623C}"/>
          </ac:spMkLst>
        </pc:spChg>
      </pc:sldChg>
    </pc:docChg>
  </pc:docChgLst>
  <pc:docChgLst>
    <pc:chgData name="Pan, Wenlan [JRDCN]" userId="S::wpan16@its.jnj.com::2c4babd4-a2a8-4b1a-8f92-6591f029b344" providerId="AD" clId="Web-{E2CD0754-0737-5955-7039-F7D01519C9E5}"/>
    <pc:docChg chg="modSld">
      <pc:chgData name="Pan, Wenlan [JRDCN]" userId="S::wpan16@its.jnj.com::2c4babd4-a2a8-4b1a-8f92-6591f029b344" providerId="AD" clId="Web-{E2CD0754-0737-5955-7039-F7D01519C9E5}" dt="2026-03-25T04:04:02.985" v="167" actId="20577"/>
      <pc:docMkLst>
        <pc:docMk/>
      </pc:docMkLst>
      <pc:sldChg chg="modSp">
        <pc:chgData name="Pan, Wenlan [JRDCN]" userId="S::wpan16@its.jnj.com::2c4babd4-a2a8-4b1a-8f92-6591f029b344" providerId="AD" clId="Web-{E2CD0754-0737-5955-7039-F7D01519C9E5}" dt="2026-03-25T03:25:46.374" v="14"/>
        <pc:sldMkLst>
          <pc:docMk/>
          <pc:sldMk cId="915433010" sldId="2147475160"/>
        </pc:sldMkLst>
        <pc:spChg chg="mod">
          <ac:chgData name="Pan, Wenlan [JRDCN]" userId="S::wpan16@its.jnj.com::2c4babd4-a2a8-4b1a-8f92-6591f029b344" providerId="AD" clId="Web-{E2CD0754-0737-5955-7039-F7D01519C9E5}" dt="2026-03-25T03:25:39.140" v="13"/>
          <ac:spMkLst>
            <pc:docMk/>
            <pc:sldMk cId="915433010" sldId="2147475160"/>
            <ac:spMk id="9" creationId="{12F00558-6217-970A-1A28-EAF52CEAF1DB}"/>
          </ac:spMkLst>
        </pc:spChg>
        <pc:spChg chg="mod">
          <ac:chgData name="Pan, Wenlan [JRDCN]" userId="S::wpan16@its.jnj.com::2c4babd4-a2a8-4b1a-8f92-6591f029b344" providerId="AD" clId="Web-{E2CD0754-0737-5955-7039-F7D01519C9E5}" dt="2026-03-25T03:24:37.592" v="8" actId="1076"/>
          <ac:spMkLst>
            <pc:docMk/>
            <pc:sldMk cId="915433010" sldId="2147475160"/>
            <ac:spMk id="10" creationId="{AA935D81-0EB5-835A-485E-77FCF10AF90F}"/>
          </ac:spMkLst>
        </pc:spChg>
        <pc:spChg chg="mod">
          <ac:chgData name="Pan, Wenlan [JRDCN]" userId="S::wpan16@its.jnj.com::2c4babd4-a2a8-4b1a-8f92-6591f029b344" providerId="AD" clId="Web-{E2CD0754-0737-5955-7039-F7D01519C9E5}" dt="2026-03-25T03:25:38.999" v="12"/>
          <ac:spMkLst>
            <pc:docMk/>
            <pc:sldMk cId="915433010" sldId="2147475160"/>
            <ac:spMk id="14" creationId="{DB775FC7-E416-37A3-B826-3459A067FCAD}"/>
          </ac:spMkLst>
        </pc:spChg>
        <pc:spChg chg="mod">
          <ac:chgData name="Pan, Wenlan [JRDCN]" userId="S::wpan16@its.jnj.com::2c4babd4-a2a8-4b1a-8f92-6591f029b344" providerId="AD" clId="Web-{E2CD0754-0737-5955-7039-F7D01519C9E5}" dt="2026-03-25T03:25:10.905" v="11" actId="14100"/>
          <ac:spMkLst>
            <pc:docMk/>
            <pc:sldMk cId="915433010" sldId="2147475160"/>
            <ac:spMk id="15" creationId="{2D8B012E-6268-D114-2DE7-B86847D659CB}"/>
          </ac:spMkLst>
        </pc:spChg>
        <pc:spChg chg="mod">
          <ac:chgData name="Pan, Wenlan [JRDCN]" userId="S::wpan16@its.jnj.com::2c4babd4-a2a8-4b1a-8f92-6591f029b344" providerId="AD" clId="Web-{E2CD0754-0737-5955-7039-F7D01519C9E5}" dt="2026-03-25T03:25:46.374" v="14"/>
          <ac:spMkLst>
            <pc:docMk/>
            <pc:sldMk cId="915433010" sldId="2147475160"/>
            <ac:spMk id="42" creationId="{705B6CA3-F08B-EA29-B94F-837B41119D63}"/>
          </ac:spMkLst>
        </pc:spChg>
      </pc:sldChg>
      <pc:sldChg chg="modSp">
        <pc:chgData name="Pan, Wenlan [JRDCN]" userId="S::wpan16@its.jnj.com::2c4babd4-a2a8-4b1a-8f92-6591f029b344" providerId="AD" clId="Web-{E2CD0754-0737-5955-7039-F7D01519C9E5}" dt="2026-03-25T03:27:08.425" v="20" actId="20577"/>
        <pc:sldMkLst>
          <pc:docMk/>
          <pc:sldMk cId="2446767477" sldId="2147482093"/>
        </pc:sldMkLst>
        <pc:spChg chg="mod">
          <ac:chgData name="Pan, Wenlan [JRDCN]" userId="S::wpan16@its.jnj.com::2c4babd4-a2a8-4b1a-8f92-6591f029b344" providerId="AD" clId="Web-{E2CD0754-0737-5955-7039-F7D01519C9E5}" dt="2026-03-25T03:27:08.425" v="20" actId="20577"/>
          <ac:spMkLst>
            <pc:docMk/>
            <pc:sldMk cId="2446767477" sldId="2147482093"/>
            <ac:spMk id="282" creationId="{D2F24A62-3C55-FD16-CDFA-C31DF3F629CB}"/>
          </ac:spMkLst>
        </pc:spChg>
      </pc:sldChg>
      <pc:sldChg chg="modSp">
        <pc:chgData name="Pan, Wenlan [JRDCN]" userId="S::wpan16@its.jnj.com::2c4babd4-a2a8-4b1a-8f92-6591f029b344" providerId="AD" clId="Web-{E2CD0754-0737-5955-7039-F7D01519C9E5}" dt="2026-03-25T03:28:37.668" v="28" actId="1076"/>
        <pc:sldMkLst>
          <pc:docMk/>
          <pc:sldMk cId="2336754278" sldId="2147482095"/>
        </pc:sldMkLst>
        <pc:spChg chg="mod">
          <ac:chgData name="Pan, Wenlan [JRDCN]" userId="S::wpan16@its.jnj.com::2c4babd4-a2a8-4b1a-8f92-6591f029b344" providerId="AD" clId="Web-{E2CD0754-0737-5955-7039-F7D01519C9E5}" dt="2026-03-25T03:28:37.590" v="25" actId="1076"/>
          <ac:spMkLst>
            <pc:docMk/>
            <pc:sldMk cId="2336754278" sldId="2147482095"/>
            <ac:spMk id="98" creationId="{0AD9F906-033F-35C0-BEB6-57D35930D89E}"/>
          </ac:spMkLst>
        </pc:spChg>
        <pc:spChg chg="mod">
          <ac:chgData name="Pan, Wenlan [JRDCN]" userId="S::wpan16@its.jnj.com::2c4babd4-a2a8-4b1a-8f92-6591f029b344" providerId="AD" clId="Web-{E2CD0754-0737-5955-7039-F7D01519C9E5}" dt="2026-03-25T03:28:37.621" v="26" actId="1076"/>
          <ac:spMkLst>
            <pc:docMk/>
            <pc:sldMk cId="2336754278" sldId="2147482095"/>
            <ac:spMk id="101" creationId="{BC4A295F-D1A9-4BB1-406E-75292439C807}"/>
          </ac:spMkLst>
        </pc:spChg>
        <pc:spChg chg="mod">
          <ac:chgData name="Pan, Wenlan [JRDCN]" userId="S::wpan16@its.jnj.com::2c4babd4-a2a8-4b1a-8f92-6591f029b344" providerId="AD" clId="Web-{E2CD0754-0737-5955-7039-F7D01519C9E5}" dt="2026-03-25T03:28:37.637" v="27" actId="1076"/>
          <ac:spMkLst>
            <pc:docMk/>
            <pc:sldMk cId="2336754278" sldId="2147482095"/>
            <ac:spMk id="102" creationId="{1225ACDB-C131-1BE3-9733-6E01F5B98F11}"/>
          </ac:spMkLst>
        </pc:spChg>
        <pc:grpChg chg="mod">
          <ac:chgData name="Pan, Wenlan [JRDCN]" userId="S::wpan16@its.jnj.com::2c4babd4-a2a8-4b1a-8f92-6591f029b344" providerId="AD" clId="Web-{E2CD0754-0737-5955-7039-F7D01519C9E5}" dt="2026-03-25T03:28:23.807" v="23" actId="14100"/>
          <ac:grpSpMkLst>
            <pc:docMk/>
            <pc:sldMk cId="2336754278" sldId="2147482095"/>
            <ac:grpSpMk id="7" creationId="{408E5ACA-C1F7-6AE1-BC70-15CC52132687}"/>
          </ac:grpSpMkLst>
        </pc:grpChg>
        <pc:picChg chg="mod">
          <ac:chgData name="Pan, Wenlan [JRDCN]" userId="S::wpan16@its.jnj.com::2c4babd4-a2a8-4b1a-8f92-6591f029b344" providerId="AD" clId="Web-{E2CD0754-0737-5955-7039-F7D01519C9E5}" dt="2026-03-25T03:28:37.574" v="24" actId="1076"/>
          <ac:picMkLst>
            <pc:docMk/>
            <pc:sldMk cId="2336754278" sldId="2147482095"/>
            <ac:picMk id="92" creationId="{AF34A6C2-8458-5733-467F-F51A68E5E7C3}"/>
          </ac:picMkLst>
        </pc:picChg>
        <pc:picChg chg="mod">
          <ac:chgData name="Pan, Wenlan [JRDCN]" userId="S::wpan16@its.jnj.com::2c4babd4-a2a8-4b1a-8f92-6591f029b344" providerId="AD" clId="Web-{E2CD0754-0737-5955-7039-F7D01519C9E5}" dt="2026-03-25T03:28:37.668" v="28" actId="1076"/>
          <ac:picMkLst>
            <pc:docMk/>
            <pc:sldMk cId="2336754278" sldId="2147482095"/>
            <ac:picMk id="95" creationId="{D1C9E066-EAC2-CC41-1E44-C80E6730B0EB}"/>
          </ac:picMkLst>
        </pc:picChg>
      </pc:sldChg>
      <pc:sldChg chg="modSp">
        <pc:chgData name="Pan, Wenlan [JRDCN]" userId="S::wpan16@its.jnj.com::2c4babd4-a2a8-4b1a-8f92-6591f029b344" providerId="AD" clId="Web-{E2CD0754-0737-5955-7039-F7D01519C9E5}" dt="2026-03-25T04:04:02.985" v="167" actId="20577"/>
        <pc:sldMkLst>
          <pc:docMk/>
          <pc:sldMk cId="105507494" sldId="2147482096"/>
        </pc:sldMkLst>
        <pc:spChg chg="mod">
          <ac:chgData name="Pan, Wenlan [JRDCN]" userId="S::wpan16@its.jnj.com::2c4babd4-a2a8-4b1a-8f92-6591f029b344" providerId="AD" clId="Web-{E2CD0754-0737-5955-7039-F7D01519C9E5}" dt="2026-03-25T04:00:37.952" v="127" actId="20577"/>
          <ac:spMkLst>
            <pc:docMk/>
            <pc:sldMk cId="105507494" sldId="2147482096"/>
            <ac:spMk id="23" creationId="{32CF01E5-0C82-4B8B-8F1E-ABA5D30B80B9}"/>
          </ac:spMkLst>
        </pc:spChg>
        <pc:spChg chg="mod">
          <ac:chgData name="Pan, Wenlan [JRDCN]" userId="S::wpan16@its.jnj.com::2c4babd4-a2a8-4b1a-8f92-6591f029b344" providerId="AD" clId="Web-{E2CD0754-0737-5955-7039-F7D01519C9E5}" dt="2026-03-25T04:00:41.218" v="129" actId="20577"/>
          <ac:spMkLst>
            <pc:docMk/>
            <pc:sldMk cId="105507494" sldId="2147482096"/>
            <ac:spMk id="24" creationId="{4173C49B-6BED-118F-EA35-34A5A61269A0}"/>
          </ac:spMkLst>
        </pc:spChg>
        <pc:spChg chg="mod">
          <ac:chgData name="Pan, Wenlan [JRDCN]" userId="S::wpan16@its.jnj.com::2c4babd4-a2a8-4b1a-8f92-6591f029b344" providerId="AD" clId="Web-{E2CD0754-0737-5955-7039-F7D01519C9E5}" dt="2026-03-25T04:02:09.133" v="165" actId="20577"/>
          <ac:spMkLst>
            <pc:docMk/>
            <pc:sldMk cId="105507494" sldId="2147482096"/>
            <ac:spMk id="28" creationId="{B674EC01-D32B-44E5-AED9-CF70191F3EBC}"/>
          </ac:spMkLst>
        </pc:spChg>
        <pc:spChg chg="mod">
          <ac:chgData name="Pan, Wenlan [JRDCN]" userId="S::wpan16@its.jnj.com::2c4babd4-a2a8-4b1a-8f92-6591f029b344" providerId="AD" clId="Web-{E2CD0754-0737-5955-7039-F7D01519C9E5}" dt="2026-03-25T04:04:02.985" v="167" actId="20577"/>
          <ac:spMkLst>
            <pc:docMk/>
            <pc:sldMk cId="105507494" sldId="2147482096"/>
            <ac:spMk id="29" creationId="{70E73BD8-4495-7F73-32B0-5489669523E2}"/>
          </ac:spMkLst>
        </pc:spChg>
        <pc:spChg chg="mod">
          <ac:chgData name="Pan, Wenlan [JRDCN]" userId="S::wpan16@its.jnj.com::2c4babd4-a2a8-4b1a-8f92-6591f029b344" providerId="AD" clId="Web-{E2CD0754-0737-5955-7039-F7D01519C9E5}" dt="2026-03-25T04:00:09.077" v="113" actId="20577"/>
          <ac:spMkLst>
            <pc:docMk/>
            <pc:sldMk cId="105507494" sldId="2147482096"/>
            <ac:spMk id="38" creationId="{517A1B8F-529F-A7C8-3B4A-C31ACEB881D0}"/>
          </ac:spMkLst>
        </pc:spChg>
        <pc:spChg chg="mod">
          <ac:chgData name="Pan, Wenlan [JRDCN]" userId="S::wpan16@its.jnj.com::2c4babd4-a2a8-4b1a-8f92-6591f029b344" providerId="AD" clId="Web-{E2CD0754-0737-5955-7039-F7D01519C9E5}" dt="2026-03-25T04:03:24.108" v="166" actId="20577"/>
          <ac:spMkLst>
            <pc:docMk/>
            <pc:sldMk cId="105507494" sldId="2147482096"/>
            <ac:spMk id="84" creationId="{2C8C0D1B-23A1-52EF-4031-861901823BBE}"/>
          </ac:spMkLst>
        </pc:spChg>
      </pc:sldChg>
    </pc:docChg>
  </pc:docChgLst>
  <pc:docChgLst>
    <pc:chgData name="Liu, He [JRDCN]" userId="S::hliu167@its.jnj.com::384640c7-0ce5-44d3-a1b9-20818ee3af29" providerId="AD" clId="Web-{444A4BA3-3920-C196-7F82-587B60B35EE6}"/>
    <pc:docChg chg="modSld">
      <pc:chgData name="Liu, He [JRDCN]" userId="S::hliu167@its.jnj.com::384640c7-0ce5-44d3-a1b9-20818ee3af29" providerId="AD" clId="Web-{444A4BA3-3920-C196-7F82-587B60B35EE6}" dt="2026-03-25T01:23:47.194" v="72" actId="14100"/>
      <pc:docMkLst>
        <pc:docMk/>
      </pc:docMkLst>
      <pc:sldChg chg="modSp">
        <pc:chgData name="Liu, He [JRDCN]" userId="S::hliu167@its.jnj.com::384640c7-0ce5-44d3-a1b9-20818ee3af29" providerId="AD" clId="Web-{444A4BA3-3920-C196-7F82-587B60B35EE6}" dt="2026-03-25T01:23:47.194" v="72" actId="14100"/>
        <pc:sldMkLst>
          <pc:docMk/>
          <pc:sldMk cId="2991705420" sldId="2147475155"/>
        </pc:sldMkLst>
        <pc:spChg chg="mod">
          <ac:chgData name="Liu, He [JRDCN]" userId="S::hliu167@its.jnj.com::384640c7-0ce5-44d3-a1b9-20818ee3af29" providerId="AD" clId="Web-{444A4BA3-3920-C196-7F82-587B60B35EE6}" dt="2026-03-25T01:23:47.194" v="72" actId="14100"/>
          <ac:spMkLst>
            <pc:docMk/>
            <pc:sldMk cId="2991705420" sldId="2147475155"/>
            <ac:spMk id="105" creationId="{0ED0E649-0272-9BBC-17BF-E43CD2D4A11D}"/>
          </ac:spMkLst>
        </pc:spChg>
      </pc:sldChg>
      <pc:sldChg chg="addSp delSp modSp">
        <pc:chgData name="Liu, He [JRDCN]" userId="S::hliu167@its.jnj.com::384640c7-0ce5-44d3-a1b9-20818ee3af29" providerId="AD" clId="Web-{444A4BA3-3920-C196-7F82-587B60B35EE6}" dt="2026-03-25T01:22:29.958" v="69"/>
        <pc:sldMkLst>
          <pc:docMk/>
          <pc:sldMk cId="2953218743" sldId="2147475157"/>
        </pc:sldMkLst>
        <pc:spChg chg="add del mod">
          <ac:chgData name="Liu, He [JRDCN]" userId="S::hliu167@its.jnj.com::384640c7-0ce5-44d3-a1b9-20818ee3af29" providerId="AD" clId="Web-{444A4BA3-3920-C196-7F82-587B60B35EE6}" dt="2026-03-25T01:22:29.958" v="69"/>
          <ac:spMkLst>
            <pc:docMk/>
            <pc:sldMk cId="2953218743" sldId="2147475157"/>
            <ac:spMk id="3" creationId="{315FAFD1-91D9-E596-A1F6-C0F16A68F14E}"/>
          </ac:spMkLst>
        </pc:spChg>
      </pc:sldChg>
      <pc:sldChg chg="addSp modSp">
        <pc:chgData name="Liu, He [JRDCN]" userId="S::hliu167@its.jnj.com::384640c7-0ce5-44d3-a1b9-20818ee3af29" providerId="AD" clId="Web-{444A4BA3-3920-C196-7F82-587B60B35EE6}" dt="2026-03-25T01:15:43.319" v="15" actId="20577"/>
        <pc:sldMkLst>
          <pc:docMk/>
          <pc:sldMk cId="1293811643" sldId="2147482083"/>
        </pc:sldMkLst>
        <pc:spChg chg="add mod">
          <ac:chgData name="Liu, He [JRDCN]" userId="S::hliu167@its.jnj.com::384640c7-0ce5-44d3-a1b9-20818ee3af29" providerId="AD" clId="Web-{444A4BA3-3920-C196-7F82-587B60B35EE6}" dt="2026-03-25T01:15:43.319" v="15" actId="20577"/>
          <ac:spMkLst>
            <pc:docMk/>
            <pc:sldMk cId="1293811643" sldId="2147482083"/>
            <ac:spMk id="3" creationId="{30596841-41F1-56E7-9B70-67556D5355BF}"/>
          </ac:spMkLst>
        </pc:spChg>
      </pc:sldChg>
      <pc:sldChg chg="addSp modSp">
        <pc:chgData name="Liu, He [JRDCN]" userId="S::hliu167@its.jnj.com::384640c7-0ce5-44d3-a1b9-20818ee3af29" providerId="AD" clId="Web-{444A4BA3-3920-C196-7F82-587B60B35EE6}" dt="2026-03-25T01:21:24.457" v="65" actId="20577"/>
        <pc:sldMkLst>
          <pc:docMk/>
          <pc:sldMk cId="3954425295" sldId="2147482086"/>
        </pc:sldMkLst>
        <pc:spChg chg="add mod">
          <ac:chgData name="Liu, He [JRDCN]" userId="S::hliu167@its.jnj.com::384640c7-0ce5-44d3-a1b9-20818ee3af29" providerId="AD" clId="Web-{444A4BA3-3920-C196-7F82-587B60B35EE6}" dt="2026-03-25T01:21:24.457" v="65" actId="20577"/>
          <ac:spMkLst>
            <pc:docMk/>
            <pc:sldMk cId="3954425295" sldId="2147482086"/>
            <ac:spMk id="4" creationId="{555A6D3E-5ED6-B8F2-1E65-12D036F490B8}"/>
          </ac:spMkLst>
        </pc:spChg>
      </pc:sldChg>
      <pc:sldChg chg="addSp delSp modSp">
        <pc:chgData name="Liu, He [JRDCN]" userId="S::hliu167@its.jnj.com::384640c7-0ce5-44d3-a1b9-20818ee3af29" providerId="AD" clId="Web-{444A4BA3-3920-C196-7F82-587B60B35EE6}" dt="2026-03-25T01:17:32.199" v="27" actId="20577"/>
        <pc:sldMkLst>
          <pc:docMk/>
          <pc:sldMk cId="1703738485" sldId="2147482087"/>
        </pc:sldMkLst>
        <pc:spChg chg="add del mod">
          <ac:chgData name="Liu, He [JRDCN]" userId="S::hliu167@its.jnj.com::384640c7-0ce5-44d3-a1b9-20818ee3af29" providerId="AD" clId="Web-{444A4BA3-3920-C196-7F82-587B60B35EE6}" dt="2026-03-25T01:16:10.696" v="19"/>
          <ac:spMkLst>
            <pc:docMk/>
            <pc:sldMk cId="1703738485" sldId="2147482087"/>
            <ac:spMk id="3" creationId="{B1C3044A-A2F7-A083-FC5F-CCF136087515}"/>
          </ac:spMkLst>
        </pc:spChg>
        <pc:spChg chg="add del mod">
          <ac:chgData name="Liu, He [JRDCN]" userId="S::hliu167@its.jnj.com::384640c7-0ce5-44d3-a1b9-20818ee3af29" providerId="AD" clId="Web-{444A4BA3-3920-C196-7F82-587B60B35EE6}" dt="2026-03-25T01:17:07.464" v="22"/>
          <ac:spMkLst>
            <pc:docMk/>
            <pc:sldMk cId="1703738485" sldId="2147482087"/>
            <ac:spMk id="9" creationId="{B2B29317-0A5D-D934-E583-BAC1D2D743D4}"/>
          </ac:spMkLst>
        </pc:spChg>
        <pc:spChg chg="add mod">
          <ac:chgData name="Liu, He [JRDCN]" userId="S::hliu167@its.jnj.com::384640c7-0ce5-44d3-a1b9-20818ee3af29" providerId="AD" clId="Web-{444A4BA3-3920-C196-7F82-587B60B35EE6}" dt="2026-03-25T01:17:32.199" v="27" actId="20577"/>
          <ac:spMkLst>
            <pc:docMk/>
            <pc:sldMk cId="1703738485" sldId="2147482087"/>
            <ac:spMk id="12" creationId="{38CF28F8-FC0B-60AA-1A27-B26620186458}"/>
          </ac:spMkLst>
        </pc:spChg>
      </pc:sldChg>
      <pc:sldChg chg="addSp modSp">
        <pc:chgData name="Liu, He [JRDCN]" userId="S::hliu167@its.jnj.com::384640c7-0ce5-44d3-a1b9-20818ee3af29" providerId="AD" clId="Web-{444A4BA3-3920-C196-7F82-587B60B35EE6}" dt="2026-03-25T01:18:10.826" v="32" actId="20577"/>
        <pc:sldMkLst>
          <pc:docMk/>
          <pc:sldMk cId="3237909456" sldId="2147482088"/>
        </pc:sldMkLst>
        <pc:spChg chg="add mod">
          <ac:chgData name="Liu, He [JRDCN]" userId="S::hliu167@its.jnj.com::384640c7-0ce5-44d3-a1b9-20818ee3af29" providerId="AD" clId="Web-{444A4BA3-3920-C196-7F82-587B60B35EE6}" dt="2026-03-25T01:18:10.826" v="32" actId="20577"/>
          <ac:spMkLst>
            <pc:docMk/>
            <pc:sldMk cId="3237909456" sldId="2147482088"/>
            <ac:spMk id="4" creationId="{32FDB226-0AA1-603E-AE7E-755E17379399}"/>
          </ac:spMkLst>
        </pc:spChg>
      </pc:sldChg>
      <pc:sldChg chg="addSp modSp">
        <pc:chgData name="Liu, He [JRDCN]" userId="S::hliu167@its.jnj.com::384640c7-0ce5-44d3-a1b9-20818ee3af29" providerId="AD" clId="Web-{444A4BA3-3920-C196-7F82-587B60B35EE6}" dt="2026-03-25T01:18:59.359" v="40" actId="20577"/>
        <pc:sldMkLst>
          <pc:docMk/>
          <pc:sldMk cId="3156799921" sldId="2147482089"/>
        </pc:sldMkLst>
        <pc:spChg chg="add mod">
          <ac:chgData name="Liu, He [JRDCN]" userId="S::hliu167@its.jnj.com::384640c7-0ce5-44d3-a1b9-20818ee3af29" providerId="AD" clId="Web-{444A4BA3-3920-C196-7F82-587B60B35EE6}" dt="2026-03-25T01:18:59.359" v="40" actId="20577"/>
          <ac:spMkLst>
            <pc:docMk/>
            <pc:sldMk cId="3156799921" sldId="2147482089"/>
            <ac:spMk id="4" creationId="{43A4F219-3EA2-9359-0809-7C6A7E6C0F26}"/>
          </ac:spMkLst>
        </pc:spChg>
      </pc:sldChg>
      <pc:sldChg chg="addSp delSp modSp">
        <pc:chgData name="Liu, He [JRDCN]" userId="S::hliu167@its.jnj.com::384640c7-0ce5-44d3-a1b9-20818ee3af29" providerId="AD" clId="Web-{444A4BA3-3920-C196-7F82-587B60B35EE6}" dt="2026-03-25T01:20:08.533" v="60" actId="20577"/>
        <pc:sldMkLst>
          <pc:docMk/>
          <pc:sldMk cId="3271488791" sldId="2147482090"/>
        </pc:sldMkLst>
        <pc:spChg chg="add del mod">
          <ac:chgData name="Liu, He [JRDCN]" userId="S::hliu167@its.jnj.com::384640c7-0ce5-44d3-a1b9-20818ee3af29" providerId="AD" clId="Web-{444A4BA3-3920-C196-7F82-587B60B35EE6}" dt="2026-03-25T01:19:27.813" v="44"/>
          <ac:spMkLst>
            <pc:docMk/>
            <pc:sldMk cId="3271488791" sldId="2147482090"/>
            <ac:spMk id="2" creationId="{D7C53F76-DFA7-2572-2AA3-06C907889755}"/>
          </ac:spMkLst>
        </pc:spChg>
        <pc:spChg chg="add del mod">
          <ac:chgData name="Liu, He [JRDCN]" userId="S::hliu167@its.jnj.com::384640c7-0ce5-44d3-a1b9-20818ee3af29" providerId="AD" clId="Web-{444A4BA3-3920-C196-7F82-587B60B35EE6}" dt="2026-03-25T01:19:37.594" v="48"/>
          <ac:spMkLst>
            <pc:docMk/>
            <pc:sldMk cId="3271488791" sldId="2147482090"/>
            <ac:spMk id="4" creationId="{CDBE6517-5500-CA89-07E3-FCCA152E65F8}"/>
          </ac:spMkLst>
        </pc:spChg>
        <pc:spChg chg="add del mod">
          <ac:chgData name="Liu, He [JRDCN]" userId="S::hliu167@its.jnj.com::384640c7-0ce5-44d3-a1b9-20818ee3af29" providerId="AD" clId="Web-{444A4BA3-3920-C196-7F82-587B60B35EE6}" dt="2026-03-25T01:19:49.907" v="56"/>
          <ac:spMkLst>
            <pc:docMk/>
            <pc:sldMk cId="3271488791" sldId="2147482090"/>
            <ac:spMk id="6" creationId="{A58AD40E-6D3B-81D8-7C45-CBC473D2B013}"/>
          </ac:spMkLst>
        </pc:spChg>
        <pc:spChg chg="add mod">
          <ac:chgData name="Liu, He [JRDCN]" userId="S::hliu167@its.jnj.com::384640c7-0ce5-44d3-a1b9-20818ee3af29" providerId="AD" clId="Web-{444A4BA3-3920-C196-7F82-587B60B35EE6}" dt="2026-03-25T01:20:08.533" v="60" actId="20577"/>
          <ac:spMkLst>
            <pc:docMk/>
            <pc:sldMk cId="3271488791" sldId="2147482090"/>
            <ac:spMk id="12" creationId="{A731E6EC-0E8D-AADB-8B3E-628566E9BD6A}"/>
          </ac:spMkLst>
        </pc:spChg>
      </pc:sldChg>
    </pc:docChg>
  </pc:docChgLst>
  <pc:docChgLst>
    <pc:chgData name="Liu, He [JRDCN]" userId="S::hliu167@its.jnj.com::384640c7-0ce5-44d3-a1b9-20818ee3af29" providerId="AD" clId="Web-{D25FD0BF-FA2B-C82E-4D8D-0C6279657465}"/>
    <pc:docChg chg="sldOrd">
      <pc:chgData name="Liu, He [JRDCN]" userId="S::hliu167@its.jnj.com::384640c7-0ce5-44d3-a1b9-20818ee3af29" providerId="AD" clId="Web-{D25FD0BF-FA2B-C82E-4D8D-0C6279657465}" dt="2026-03-26T06:58:01.236" v="0"/>
      <pc:docMkLst>
        <pc:docMk/>
      </pc:docMkLst>
      <pc:sldChg chg="ord">
        <pc:chgData name="Liu, He [JRDCN]" userId="S::hliu167@its.jnj.com::384640c7-0ce5-44d3-a1b9-20818ee3af29" providerId="AD" clId="Web-{D25FD0BF-FA2B-C82E-4D8D-0C6279657465}" dt="2026-03-26T06:58:01.236" v="0"/>
        <pc:sldMkLst>
          <pc:docMk/>
          <pc:sldMk cId="3271488791" sldId="2147482090"/>
        </pc:sldMkLst>
      </pc:sldChg>
    </pc:docChg>
  </pc:docChgLst>
  <pc:docChgLst>
    <pc:chgData name="Pan, Wenlan [JRDCN]" userId="S::wpan16@its.jnj.com::2c4babd4-a2a8-4b1a-8f92-6591f029b344" providerId="AD" clId="Web-{29E8918C-BDDC-8EE7-8059-4BD0A62BF152}"/>
    <pc:docChg chg="modSld">
      <pc:chgData name="Pan, Wenlan [JRDCN]" userId="S::wpan16@its.jnj.com::2c4babd4-a2a8-4b1a-8f92-6591f029b344" providerId="AD" clId="Web-{29E8918C-BDDC-8EE7-8059-4BD0A62BF152}" dt="2026-03-26T04:53:29.759" v="42" actId="20577"/>
      <pc:docMkLst>
        <pc:docMk/>
      </pc:docMkLst>
      <pc:sldChg chg="modSp">
        <pc:chgData name="Pan, Wenlan [JRDCN]" userId="S::wpan16@its.jnj.com::2c4babd4-a2a8-4b1a-8f92-6591f029b344" providerId="AD" clId="Web-{29E8918C-BDDC-8EE7-8059-4BD0A62BF152}" dt="2026-03-26T04:53:29.759" v="42" actId="20577"/>
        <pc:sldMkLst>
          <pc:docMk/>
          <pc:sldMk cId="915433010" sldId="2147475160"/>
        </pc:sldMkLst>
        <pc:spChg chg="mod">
          <ac:chgData name="Pan, Wenlan [JRDCN]" userId="S::wpan16@its.jnj.com::2c4babd4-a2a8-4b1a-8f92-6591f029b344" providerId="AD" clId="Web-{29E8918C-BDDC-8EE7-8059-4BD0A62BF152}" dt="2026-03-26T04:53:29.759" v="42" actId="20577"/>
          <ac:spMkLst>
            <pc:docMk/>
            <pc:sldMk cId="915433010" sldId="2147475160"/>
            <ac:spMk id="126" creationId="{19745201-F1AE-3FC1-72D5-8BBDDE5589AF}"/>
          </ac:spMkLst>
        </pc:spChg>
      </pc:sldChg>
      <pc:sldChg chg="delSp modSp delAnim">
        <pc:chgData name="Pan, Wenlan [JRDCN]" userId="S::wpan16@its.jnj.com::2c4babd4-a2a8-4b1a-8f92-6591f029b344" providerId="AD" clId="Web-{29E8918C-BDDC-8EE7-8059-4BD0A62BF152}" dt="2026-03-26T04:47:03.231" v="17" actId="1076"/>
        <pc:sldMkLst>
          <pc:docMk/>
          <pc:sldMk cId="2446767477" sldId="2147482093"/>
        </pc:sldMkLst>
        <pc:spChg chg="mod">
          <ac:chgData name="Pan, Wenlan [JRDCN]" userId="S::wpan16@its.jnj.com::2c4babd4-a2a8-4b1a-8f92-6591f029b344" providerId="AD" clId="Web-{29E8918C-BDDC-8EE7-8059-4BD0A62BF152}" dt="2026-03-26T04:47:03.138" v="15" actId="1076"/>
          <ac:spMkLst>
            <pc:docMk/>
            <pc:sldMk cId="2446767477" sldId="2147482093"/>
            <ac:spMk id="3" creationId="{1CB076F7-B812-67D4-8162-C9B8EA24E5B9}"/>
          </ac:spMkLst>
        </pc:spChg>
        <pc:spChg chg="mod">
          <ac:chgData name="Pan, Wenlan [JRDCN]" userId="S::wpan16@its.jnj.com::2c4babd4-a2a8-4b1a-8f92-6591f029b344" providerId="AD" clId="Web-{29E8918C-BDDC-8EE7-8059-4BD0A62BF152}" dt="2026-03-26T04:47:03.185" v="16" actId="1076"/>
          <ac:spMkLst>
            <pc:docMk/>
            <pc:sldMk cId="2446767477" sldId="2147482093"/>
            <ac:spMk id="4" creationId="{6D82ACD5-3DE1-707F-F806-E4C8BD6EC196}"/>
          </ac:spMkLst>
        </pc:spChg>
        <pc:spChg chg="mod">
          <ac:chgData name="Pan, Wenlan [JRDCN]" userId="S::wpan16@its.jnj.com::2c4babd4-a2a8-4b1a-8f92-6591f029b344" providerId="AD" clId="Web-{29E8918C-BDDC-8EE7-8059-4BD0A62BF152}" dt="2026-03-26T04:47:03.231" v="17" actId="1076"/>
          <ac:spMkLst>
            <pc:docMk/>
            <pc:sldMk cId="2446767477" sldId="2147482093"/>
            <ac:spMk id="7" creationId="{0DD92631-AD09-62A1-AF7B-04BED0265EAB}"/>
          </ac:spMkLst>
        </pc:spChg>
        <pc:spChg chg="mod">
          <ac:chgData name="Pan, Wenlan [JRDCN]" userId="S::wpan16@its.jnj.com::2c4babd4-a2a8-4b1a-8f92-6591f029b344" providerId="AD" clId="Web-{29E8918C-BDDC-8EE7-8059-4BD0A62BF152}" dt="2026-03-26T04:47:02.716" v="6" actId="1076"/>
          <ac:spMkLst>
            <pc:docMk/>
            <pc:sldMk cId="2446767477" sldId="2147482093"/>
            <ac:spMk id="208" creationId="{F62AF2BE-C920-8A5E-E2B9-1DACB7A93FD7}"/>
          </ac:spMkLst>
        </pc:spChg>
        <pc:spChg chg="mod">
          <ac:chgData name="Pan, Wenlan [JRDCN]" userId="S::wpan16@its.jnj.com::2c4babd4-a2a8-4b1a-8f92-6591f029b344" providerId="AD" clId="Web-{29E8918C-BDDC-8EE7-8059-4BD0A62BF152}" dt="2026-03-26T04:47:02.747" v="7" actId="1076"/>
          <ac:spMkLst>
            <pc:docMk/>
            <pc:sldMk cId="2446767477" sldId="2147482093"/>
            <ac:spMk id="209" creationId="{28973733-D759-BC80-8801-12B0A2BC5B3C}"/>
          </ac:spMkLst>
        </pc:spChg>
        <pc:spChg chg="mod">
          <ac:chgData name="Pan, Wenlan [JRDCN]" userId="S::wpan16@its.jnj.com::2c4babd4-a2a8-4b1a-8f92-6591f029b344" providerId="AD" clId="Web-{29E8918C-BDDC-8EE7-8059-4BD0A62BF152}" dt="2026-03-26T04:47:02.794" v="8" actId="1076"/>
          <ac:spMkLst>
            <pc:docMk/>
            <pc:sldMk cId="2446767477" sldId="2147482093"/>
            <ac:spMk id="210" creationId="{70FF80FB-CB1C-71C8-EFFF-7815704B0770}"/>
          </ac:spMkLst>
        </pc:spChg>
        <pc:spChg chg="mod">
          <ac:chgData name="Pan, Wenlan [JRDCN]" userId="S::wpan16@its.jnj.com::2c4babd4-a2a8-4b1a-8f92-6591f029b344" providerId="AD" clId="Web-{29E8918C-BDDC-8EE7-8059-4BD0A62BF152}" dt="2026-03-26T04:47:02.888" v="10" actId="1076"/>
          <ac:spMkLst>
            <pc:docMk/>
            <pc:sldMk cId="2446767477" sldId="2147482093"/>
            <ac:spMk id="212" creationId="{6CBB2226-C339-E10A-8B44-E7480BFE2850}"/>
          </ac:spMkLst>
        </pc:spChg>
        <pc:spChg chg="mod">
          <ac:chgData name="Pan, Wenlan [JRDCN]" userId="S::wpan16@its.jnj.com::2c4babd4-a2a8-4b1a-8f92-6591f029b344" providerId="AD" clId="Web-{29E8918C-BDDC-8EE7-8059-4BD0A62BF152}" dt="2026-03-26T04:47:02.935" v="11" actId="1076"/>
          <ac:spMkLst>
            <pc:docMk/>
            <pc:sldMk cId="2446767477" sldId="2147482093"/>
            <ac:spMk id="213" creationId="{1992B888-FCA5-89E9-133F-5B2C94D51EDB}"/>
          </ac:spMkLst>
        </pc:spChg>
        <pc:spChg chg="mod">
          <ac:chgData name="Pan, Wenlan [JRDCN]" userId="S::wpan16@its.jnj.com::2c4babd4-a2a8-4b1a-8f92-6591f029b344" providerId="AD" clId="Web-{29E8918C-BDDC-8EE7-8059-4BD0A62BF152}" dt="2026-03-26T04:47:03.028" v="13" actId="1076"/>
          <ac:spMkLst>
            <pc:docMk/>
            <pc:sldMk cId="2446767477" sldId="2147482093"/>
            <ac:spMk id="215" creationId="{17DDD847-9961-7A4C-BD88-79E491D3FB7F}"/>
          </ac:spMkLst>
        </pc:spChg>
        <pc:spChg chg="mod">
          <ac:chgData name="Pan, Wenlan [JRDCN]" userId="S::wpan16@its.jnj.com::2c4babd4-a2a8-4b1a-8f92-6591f029b344" providerId="AD" clId="Web-{29E8918C-BDDC-8EE7-8059-4BD0A62BF152}" dt="2026-03-26T04:47:03.075" v="14" actId="1076"/>
          <ac:spMkLst>
            <pc:docMk/>
            <pc:sldMk cId="2446767477" sldId="2147482093"/>
            <ac:spMk id="216" creationId="{02B7DD58-437E-8BDB-F982-87C2DDC71473}"/>
          </ac:spMkLst>
        </pc:spChg>
        <pc:spChg chg="mod">
          <ac:chgData name="Pan, Wenlan [JRDCN]" userId="S::wpan16@its.jnj.com::2c4babd4-a2a8-4b1a-8f92-6591f029b344" providerId="AD" clId="Web-{29E8918C-BDDC-8EE7-8059-4BD0A62BF152}" dt="2026-03-26T04:46:52.247" v="1" actId="1076"/>
          <ac:spMkLst>
            <pc:docMk/>
            <pc:sldMk cId="2446767477" sldId="2147482093"/>
            <ac:spMk id="218" creationId="{AC5F063B-BCD8-46E9-C0D2-8F52101DC25B}"/>
          </ac:spMkLst>
        </pc:spChg>
        <pc:spChg chg="mod">
          <ac:chgData name="Pan, Wenlan [JRDCN]" userId="S::wpan16@its.jnj.com::2c4babd4-a2a8-4b1a-8f92-6591f029b344" providerId="AD" clId="Web-{29E8918C-BDDC-8EE7-8059-4BD0A62BF152}" dt="2026-03-26T04:46:52.418" v="3" actId="1076"/>
          <ac:spMkLst>
            <pc:docMk/>
            <pc:sldMk cId="2446767477" sldId="2147482093"/>
            <ac:spMk id="251" creationId="{76E1E304-C6A4-2F8D-34E5-44E1B947E453}"/>
          </ac:spMkLst>
        </pc:spChg>
        <pc:spChg chg="mod">
          <ac:chgData name="Pan, Wenlan [JRDCN]" userId="S::wpan16@its.jnj.com::2c4babd4-a2a8-4b1a-8f92-6591f029b344" providerId="AD" clId="Web-{29E8918C-BDDC-8EE7-8059-4BD0A62BF152}" dt="2026-03-26T04:46:52.450" v="4" actId="1076"/>
          <ac:spMkLst>
            <pc:docMk/>
            <pc:sldMk cId="2446767477" sldId="2147482093"/>
            <ac:spMk id="252" creationId="{965F786B-B485-A2AB-30B9-6B23916D13A4}"/>
          </ac:spMkLst>
        </pc:spChg>
        <pc:grpChg chg="del">
          <ac:chgData name="Pan, Wenlan [JRDCN]" userId="S::wpan16@its.jnj.com::2c4babd4-a2a8-4b1a-8f92-6591f029b344" providerId="AD" clId="Web-{29E8918C-BDDC-8EE7-8059-4BD0A62BF152}" dt="2026-03-26T04:46:29.105" v="0"/>
          <ac:grpSpMkLst>
            <pc:docMk/>
            <pc:sldMk cId="2446767477" sldId="2147482093"/>
            <ac:grpSpMk id="8" creationId="{0B7ABC40-1FA1-612E-B56E-3BDE1D586E24}"/>
          </ac:grpSpMkLst>
        </pc:grpChg>
        <pc:grpChg chg="mod">
          <ac:chgData name="Pan, Wenlan [JRDCN]" userId="S::wpan16@its.jnj.com::2c4babd4-a2a8-4b1a-8f92-6591f029b344" providerId="AD" clId="Web-{29E8918C-BDDC-8EE7-8059-4BD0A62BF152}" dt="2026-03-26T04:46:52.372" v="2" actId="1076"/>
          <ac:grpSpMkLst>
            <pc:docMk/>
            <pc:sldMk cId="2446767477" sldId="2147482093"/>
            <ac:grpSpMk id="250" creationId="{121CA202-4F82-A595-4A2D-BCEFB39B4683}"/>
          </ac:grpSpMkLst>
        </pc:grpChg>
        <pc:grpChg chg="mod">
          <ac:chgData name="Pan, Wenlan [JRDCN]" userId="S::wpan16@its.jnj.com::2c4babd4-a2a8-4b1a-8f92-6591f029b344" providerId="AD" clId="Web-{29E8918C-BDDC-8EE7-8059-4BD0A62BF152}" dt="2026-03-26T04:46:52.622" v="5" actId="1076"/>
          <ac:grpSpMkLst>
            <pc:docMk/>
            <pc:sldMk cId="2446767477" sldId="2147482093"/>
            <ac:grpSpMk id="291" creationId="{EED4CFE6-045D-0170-AAB2-9CE801F82FF7}"/>
          </ac:grpSpMkLst>
        </pc:grpChg>
        <pc:picChg chg="mod">
          <ac:chgData name="Pan, Wenlan [JRDCN]" userId="S::wpan16@its.jnj.com::2c4babd4-a2a8-4b1a-8f92-6591f029b344" providerId="AD" clId="Web-{29E8918C-BDDC-8EE7-8059-4BD0A62BF152}" dt="2026-03-26T04:47:02.841" v="9" actId="1076"/>
          <ac:picMkLst>
            <pc:docMk/>
            <pc:sldMk cId="2446767477" sldId="2147482093"/>
            <ac:picMk id="211" creationId="{AC08798C-E8C2-E77F-E32B-E6C76B67C5E3}"/>
          </ac:picMkLst>
        </pc:picChg>
        <pc:picChg chg="mod">
          <ac:chgData name="Pan, Wenlan [JRDCN]" userId="S::wpan16@its.jnj.com::2c4babd4-a2a8-4b1a-8f92-6591f029b344" providerId="AD" clId="Web-{29E8918C-BDDC-8EE7-8059-4BD0A62BF152}" dt="2026-03-26T04:47:02.981" v="12" actId="1076"/>
          <ac:picMkLst>
            <pc:docMk/>
            <pc:sldMk cId="2446767477" sldId="2147482093"/>
            <ac:picMk id="214" creationId="{14BC8DD6-4A42-4F4D-74B1-C418F6CBA419}"/>
          </ac:picMkLst>
        </pc:picChg>
      </pc:sldChg>
    </pc:docChg>
  </pc:docChgLst>
  <pc:docChgLst>
    <pc:chgData name="Pan, Wenlan [JRDCN]" userId="2c4babd4-a2a8-4b1a-8f92-6591f029b344" providerId="ADAL" clId="{14B3F76C-0F5F-4291-AD6B-6FF934F98655}"/>
    <pc:docChg chg="undo custSel modSld">
      <pc:chgData name="Pan, Wenlan [JRDCN]" userId="2c4babd4-a2a8-4b1a-8f92-6591f029b344" providerId="ADAL" clId="{14B3F76C-0F5F-4291-AD6B-6FF934F98655}" dt="2026-03-26T09:12:33.170" v="2555" actId="1037"/>
      <pc:docMkLst>
        <pc:docMk/>
      </pc:docMkLst>
      <pc:sldChg chg="delSp modSp mod">
        <pc:chgData name="Pan, Wenlan [JRDCN]" userId="2c4babd4-a2a8-4b1a-8f92-6591f029b344" providerId="ADAL" clId="{14B3F76C-0F5F-4291-AD6B-6FF934F98655}" dt="2026-03-24T16:44:31.448" v="572" actId="14100"/>
        <pc:sldMkLst>
          <pc:docMk/>
          <pc:sldMk cId="3601947947" sldId="2147475130"/>
        </pc:sldMkLst>
        <pc:spChg chg="mod">
          <ac:chgData name="Pan, Wenlan [JRDCN]" userId="2c4babd4-a2a8-4b1a-8f92-6591f029b344" providerId="ADAL" clId="{14B3F76C-0F5F-4291-AD6B-6FF934F98655}" dt="2026-03-24T16:44:31.448" v="572" actId="14100"/>
          <ac:spMkLst>
            <pc:docMk/>
            <pc:sldMk cId="3601947947" sldId="2147475130"/>
            <ac:spMk id="3" creationId="{EF3876BD-52FA-00EE-9634-9A7DC1A9F360}"/>
          </ac:spMkLst>
        </pc:spChg>
      </pc:sldChg>
      <pc:sldChg chg="modSp mod">
        <pc:chgData name="Pan, Wenlan [JRDCN]" userId="2c4babd4-a2a8-4b1a-8f92-6591f029b344" providerId="ADAL" clId="{14B3F76C-0F5F-4291-AD6B-6FF934F98655}" dt="2026-03-26T09:05:29.308" v="2417" actId="1036"/>
        <pc:sldMkLst>
          <pc:docMk/>
          <pc:sldMk cId="2991705420" sldId="2147475155"/>
        </pc:sldMkLst>
        <pc:spChg chg="mod">
          <ac:chgData name="Pan, Wenlan [JRDCN]" userId="2c4babd4-a2a8-4b1a-8f92-6591f029b344" providerId="ADAL" clId="{14B3F76C-0F5F-4291-AD6B-6FF934F98655}" dt="2026-03-26T09:05:29.308" v="2417" actId="1036"/>
          <ac:spMkLst>
            <pc:docMk/>
            <pc:sldMk cId="2991705420" sldId="2147475155"/>
            <ac:spMk id="4" creationId="{5AA813AE-00B5-364D-C1AA-DCFFE9C1402D}"/>
          </ac:spMkLst>
        </pc:spChg>
        <pc:spChg chg="mod">
          <ac:chgData name="Pan, Wenlan [JRDCN]" userId="2c4babd4-a2a8-4b1a-8f92-6591f029b344" providerId="ADAL" clId="{14B3F76C-0F5F-4291-AD6B-6FF934F98655}" dt="2026-03-26T09:04:55.343" v="2400" actId="554"/>
          <ac:spMkLst>
            <pc:docMk/>
            <pc:sldMk cId="2991705420" sldId="2147475155"/>
            <ac:spMk id="9" creationId="{6A60ABC2-ED19-3EA0-7F45-13F37FFFE8F9}"/>
          </ac:spMkLst>
        </pc:spChg>
        <pc:spChg chg="mod">
          <ac:chgData name="Pan, Wenlan [JRDCN]" userId="2c4babd4-a2a8-4b1a-8f92-6591f029b344" providerId="ADAL" clId="{14B3F76C-0F5F-4291-AD6B-6FF934F98655}" dt="2026-03-26T09:05:19.484" v="2408" actId="14100"/>
          <ac:spMkLst>
            <pc:docMk/>
            <pc:sldMk cId="2991705420" sldId="2147475155"/>
            <ac:spMk id="37" creationId="{645B9477-9353-3AD7-BFAA-E817F00188BD}"/>
          </ac:spMkLst>
        </pc:spChg>
        <pc:spChg chg="mod">
          <ac:chgData name="Pan, Wenlan [JRDCN]" userId="2c4babd4-a2a8-4b1a-8f92-6591f029b344" providerId="ADAL" clId="{14B3F76C-0F5F-4291-AD6B-6FF934F98655}" dt="2026-03-26T09:04:55.343" v="2400" actId="554"/>
          <ac:spMkLst>
            <pc:docMk/>
            <pc:sldMk cId="2991705420" sldId="2147475155"/>
            <ac:spMk id="78" creationId="{DA41E66C-A1C3-928C-FA2A-6AE95B6D0E0E}"/>
          </ac:spMkLst>
        </pc:spChg>
        <pc:spChg chg="mod">
          <ac:chgData name="Pan, Wenlan [JRDCN]" userId="2c4babd4-a2a8-4b1a-8f92-6591f029b344" providerId="ADAL" clId="{14B3F76C-0F5F-4291-AD6B-6FF934F98655}" dt="2026-03-26T09:04:17.208" v="2395" actId="552"/>
          <ac:spMkLst>
            <pc:docMk/>
            <pc:sldMk cId="2991705420" sldId="2147475155"/>
            <ac:spMk id="80" creationId="{C25CCA82-A215-7EF2-B3F5-AA6545322067}"/>
          </ac:spMkLst>
        </pc:spChg>
        <pc:spChg chg="mod">
          <ac:chgData name="Pan, Wenlan [JRDCN]" userId="2c4babd4-a2a8-4b1a-8f92-6591f029b344" providerId="ADAL" clId="{14B3F76C-0F5F-4291-AD6B-6FF934F98655}" dt="2026-03-26T09:05:07.684" v="2407" actId="1036"/>
          <ac:spMkLst>
            <pc:docMk/>
            <pc:sldMk cId="2991705420" sldId="2147475155"/>
            <ac:spMk id="85" creationId="{A279F318-F619-639E-6D05-DE3C1C219B91}"/>
          </ac:spMkLst>
        </pc:spChg>
        <pc:spChg chg="mod">
          <ac:chgData name="Pan, Wenlan [JRDCN]" userId="2c4babd4-a2a8-4b1a-8f92-6591f029b344" providerId="ADAL" clId="{14B3F76C-0F5F-4291-AD6B-6FF934F98655}" dt="2026-03-26T09:03:37.221" v="2391" actId="255"/>
          <ac:spMkLst>
            <pc:docMk/>
            <pc:sldMk cId="2991705420" sldId="2147475155"/>
            <ac:spMk id="87" creationId="{0ED20428-61E1-1D88-A78F-3D018879AEB2}"/>
          </ac:spMkLst>
        </pc:spChg>
        <pc:spChg chg="mod">
          <ac:chgData name="Pan, Wenlan [JRDCN]" userId="2c4babd4-a2a8-4b1a-8f92-6591f029b344" providerId="ADAL" clId="{14B3F76C-0F5F-4291-AD6B-6FF934F98655}" dt="2026-03-26T09:04:36.729" v="2397" actId="255"/>
          <ac:spMkLst>
            <pc:docMk/>
            <pc:sldMk cId="2991705420" sldId="2147475155"/>
            <ac:spMk id="92" creationId="{7D54FF69-67C3-3773-B6F7-8FC69EAACFEC}"/>
          </ac:spMkLst>
        </pc:spChg>
        <pc:spChg chg="mod">
          <ac:chgData name="Pan, Wenlan [JRDCN]" userId="2c4babd4-a2a8-4b1a-8f92-6591f029b344" providerId="ADAL" clId="{14B3F76C-0F5F-4291-AD6B-6FF934F98655}" dt="2026-03-26T09:04:17.208" v="2395" actId="552"/>
          <ac:spMkLst>
            <pc:docMk/>
            <pc:sldMk cId="2991705420" sldId="2147475155"/>
            <ac:spMk id="94" creationId="{1F167EF7-59C8-B3C5-32AB-0C3210FAC42C}"/>
          </ac:spMkLst>
        </pc:spChg>
        <pc:spChg chg="mod">
          <ac:chgData name="Pan, Wenlan [JRDCN]" userId="2c4babd4-a2a8-4b1a-8f92-6591f029b344" providerId="ADAL" clId="{14B3F76C-0F5F-4291-AD6B-6FF934F98655}" dt="2026-03-26T09:03:37.221" v="2391" actId="255"/>
          <ac:spMkLst>
            <pc:docMk/>
            <pc:sldMk cId="2991705420" sldId="2147475155"/>
            <ac:spMk id="101" creationId="{B457DF3C-CC6F-0322-0C6C-02EB717579C4}"/>
          </ac:spMkLst>
        </pc:spChg>
      </pc:sldChg>
      <pc:sldChg chg="modSp mod">
        <pc:chgData name="Pan, Wenlan [JRDCN]" userId="2c4babd4-a2a8-4b1a-8f92-6591f029b344" providerId="ADAL" clId="{14B3F76C-0F5F-4291-AD6B-6FF934F98655}" dt="2026-03-26T07:11:31.458" v="2305" actId="12788"/>
        <pc:sldMkLst>
          <pc:docMk/>
          <pc:sldMk cId="2953218743" sldId="2147475157"/>
        </pc:sldMkLst>
        <pc:spChg chg="mod">
          <ac:chgData name="Pan, Wenlan [JRDCN]" userId="2c4babd4-a2a8-4b1a-8f92-6591f029b344" providerId="ADAL" clId="{14B3F76C-0F5F-4291-AD6B-6FF934F98655}" dt="2026-03-26T07:11:31.458" v="2305" actId="12788"/>
          <ac:spMkLst>
            <pc:docMk/>
            <pc:sldMk cId="2953218743" sldId="2147475157"/>
            <ac:spMk id="96" creationId="{0EF0E194-5F43-6BEB-A940-DB0D666B1603}"/>
          </ac:spMkLst>
        </pc:spChg>
        <pc:spChg chg="mod">
          <ac:chgData name="Pan, Wenlan [JRDCN]" userId="2c4babd4-a2a8-4b1a-8f92-6591f029b344" providerId="ADAL" clId="{14B3F76C-0F5F-4291-AD6B-6FF934F98655}" dt="2026-03-26T07:11:31.458" v="2305" actId="12788"/>
          <ac:spMkLst>
            <pc:docMk/>
            <pc:sldMk cId="2953218743" sldId="2147475157"/>
            <ac:spMk id="99" creationId="{4869EFF3-5E09-F5F3-952C-7BF442F6FA4E}"/>
          </ac:spMkLst>
        </pc:spChg>
        <pc:spChg chg="mod">
          <ac:chgData name="Pan, Wenlan [JRDCN]" userId="2c4babd4-a2a8-4b1a-8f92-6591f029b344" providerId="ADAL" clId="{14B3F76C-0F5F-4291-AD6B-6FF934F98655}" dt="2026-03-26T07:11:31.458" v="2305" actId="12788"/>
          <ac:spMkLst>
            <pc:docMk/>
            <pc:sldMk cId="2953218743" sldId="2147475157"/>
            <ac:spMk id="100" creationId="{0539F6A1-BE0A-89CA-976F-7C69E52A4568}"/>
          </ac:spMkLst>
        </pc:spChg>
      </pc:sldChg>
      <pc:sldChg chg="modSp mod modNotesTx">
        <pc:chgData name="Pan, Wenlan [JRDCN]" userId="2c4babd4-a2a8-4b1a-8f92-6591f029b344" providerId="ADAL" clId="{14B3F76C-0F5F-4291-AD6B-6FF934F98655}" dt="2026-03-26T09:08:29.154" v="2430" actId="20577"/>
        <pc:sldMkLst>
          <pc:docMk/>
          <pc:sldMk cId="4042926809" sldId="2147475158"/>
        </pc:sldMkLst>
        <pc:spChg chg="mod">
          <ac:chgData name="Pan, Wenlan [JRDCN]" userId="2c4babd4-a2a8-4b1a-8f92-6591f029b344" providerId="ADAL" clId="{14B3F76C-0F5F-4291-AD6B-6FF934F98655}" dt="2026-03-25T17:21:39.414" v="2300" actId="14100"/>
          <ac:spMkLst>
            <pc:docMk/>
            <pc:sldMk cId="4042926809" sldId="2147475158"/>
            <ac:spMk id="2" creationId="{B03C65DC-B0FB-FF5E-A66B-AE7CB1A98B25}"/>
          </ac:spMkLst>
        </pc:spChg>
      </pc:sldChg>
      <pc:sldChg chg="addSp delSp modSp mod modAnim modNotesTx">
        <pc:chgData name="Pan, Wenlan [JRDCN]" userId="2c4babd4-a2a8-4b1a-8f92-6591f029b344" providerId="ADAL" clId="{14B3F76C-0F5F-4291-AD6B-6FF934F98655}" dt="2026-03-26T09:08:46.933" v="2431" actId="20577"/>
        <pc:sldMkLst>
          <pc:docMk/>
          <pc:sldMk cId="915433010" sldId="2147475160"/>
        </pc:sldMkLst>
        <pc:spChg chg="mod">
          <ac:chgData name="Pan, Wenlan [JRDCN]" userId="2c4babd4-a2a8-4b1a-8f92-6591f029b344" providerId="ADAL" clId="{14B3F76C-0F5F-4291-AD6B-6FF934F98655}" dt="2026-03-25T16:04:37.347" v="1514" actId="12789"/>
          <ac:spMkLst>
            <pc:docMk/>
            <pc:sldMk cId="915433010" sldId="2147475160"/>
            <ac:spMk id="3" creationId="{70A2C84D-7B30-D70D-1769-DABF958A445B}"/>
          </ac:spMkLst>
        </pc:spChg>
        <pc:spChg chg="mod">
          <ac:chgData name="Pan, Wenlan [JRDCN]" userId="2c4babd4-a2a8-4b1a-8f92-6591f029b344" providerId="ADAL" clId="{14B3F76C-0F5F-4291-AD6B-6FF934F98655}" dt="2026-03-25T16:04:37.347" v="1514" actId="12789"/>
          <ac:spMkLst>
            <pc:docMk/>
            <pc:sldMk cId="915433010" sldId="2147475160"/>
            <ac:spMk id="9" creationId="{12F00558-6217-970A-1A28-EAF52CEAF1DB}"/>
          </ac:spMkLst>
        </pc:spChg>
        <pc:spChg chg="mod">
          <ac:chgData name="Pan, Wenlan [JRDCN]" userId="2c4babd4-a2a8-4b1a-8f92-6591f029b344" providerId="ADAL" clId="{14B3F76C-0F5F-4291-AD6B-6FF934F98655}" dt="2026-03-25T16:03:54.130" v="1509" actId="554"/>
          <ac:spMkLst>
            <pc:docMk/>
            <pc:sldMk cId="915433010" sldId="2147475160"/>
            <ac:spMk id="10" creationId="{AA935D81-0EB5-835A-485E-77FCF10AF90F}"/>
          </ac:spMkLst>
        </pc:spChg>
        <pc:spChg chg="add mod">
          <ac:chgData name="Pan, Wenlan [JRDCN]" userId="2c4babd4-a2a8-4b1a-8f92-6591f029b344" providerId="ADAL" clId="{14B3F76C-0F5F-4291-AD6B-6FF934F98655}" dt="2026-03-24T17:48:21.911" v="1042" actId="20577"/>
          <ac:spMkLst>
            <pc:docMk/>
            <pc:sldMk cId="915433010" sldId="2147475160"/>
            <ac:spMk id="11" creationId="{DA68FC81-A814-D656-90FC-D58D0C1C57C0}"/>
          </ac:spMkLst>
        </pc:spChg>
        <pc:spChg chg="mod">
          <ac:chgData name="Pan, Wenlan [JRDCN]" userId="2c4babd4-a2a8-4b1a-8f92-6591f029b344" providerId="ADAL" clId="{14B3F76C-0F5F-4291-AD6B-6FF934F98655}" dt="2026-03-25T16:04:37.347" v="1514" actId="12789"/>
          <ac:spMkLst>
            <pc:docMk/>
            <pc:sldMk cId="915433010" sldId="2147475160"/>
            <ac:spMk id="14" creationId="{DB775FC7-E416-37A3-B826-3459A067FCAD}"/>
          </ac:spMkLst>
        </pc:spChg>
        <pc:spChg chg="mod">
          <ac:chgData name="Pan, Wenlan [JRDCN]" userId="2c4babd4-a2a8-4b1a-8f92-6591f029b344" providerId="ADAL" clId="{14B3F76C-0F5F-4291-AD6B-6FF934F98655}" dt="2026-03-25T16:03:54.130" v="1509" actId="554"/>
          <ac:spMkLst>
            <pc:docMk/>
            <pc:sldMk cId="915433010" sldId="2147475160"/>
            <ac:spMk id="15" creationId="{2D8B012E-6268-D114-2DE7-B86847D659CB}"/>
          </ac:spMkLst>
        </pc:spChg>
        <pc:spChg chg="mod">
          <ac:chgData name="Pan, Wenlan [JRDCN]" userId="2c4babd4-a2a8-4b1a-8f92-6591f029b344" providerId="ADAL" clId="{14B3F76C-0F5F-4291-AD6B-6FF934F98655}" dt="2026-03-25T16:38:19.916" v="1908" actId="12788"/>
          <ac:spMkLst>
            <pc:docMk/>
            <pc:sldMk cId="915433010" sldId="2147475160"/>
            <ac:spMk id="19" creationId="{6BDCBC35-5215-2D63-7FB8-0863B91ED541}"/>
          </ac:spMkLst>
        </pc:spChg>
        <pc:spChg chg="mod">
          <ac:chgData name="Pan, Wenlan [JRDCN]" userId="2c4babd4-a2a8-4b1a-8f92-6591f029b344" providerId="ADAL" clId="{14B3F76C-0F5F-4291-AD6B-6FF934F98655}" dt="2026-03-25T16:38:37.454" v="1922" actId="1037"/>
          <ac:spMkLst>
            <pc:docMk/>
            <pc:sldMk cId="915433010" sldId="2147475160"/>
            <ac:spMk id="21" creationId="{33C8E0FE-1554-3B2B-89C8-5D02BB1A0449}"/>
          </ac:spMkLst>
        </pc:spChg>
        <pc:spChg chg="mod">
          <ac:chgData name="Pan, Wenlan [JRDCN]" userId="2c4babd4-a2a8-4b1a-8f92-6591f029b344" providerId="ADAL" clId="{14B3F76C-0F5F-4291-AD6B-6FF934F98655}" dt="2026-03-25T16:38:37.454" v="1922" actId="1037"/>
          <ac:spMkLst>
            <pc:docMk/>
            <pc:sldMk cId="915433010" sldId="2147475160"/>
            <ac:spMk id="22" creationId="{8144ABE3-74BF-0B53-34ED-F922A14189E7}"/>
          </ac:spMkLst>
        </pc:spChg>
        <pc:spChg chg="mod">
          <ac:chgData name="Pan, Wenlan [JRDCN]" userId="2c4babd4-a2a8-4b1a-8f92-6591f029b344" providerId="ADAL" clId="{14B3F76C-0F5F-4291-AD6B-6FF934F98655}" dt="2026-03-25T16:38:37.454" v="1922" actId="1037"/>
          <ac:spMkLst>
            <pc:docMk/>
            <pc:sldMk cId="915433010" sldId="2147475160"/>
            <ac:spMk id="24" creationId="{A28795D3-2E06-E23A-2473-F772FFDBA2E3}"/>
          </ac:spMkLst>
        </pc:spChg>
        <pc:spChg chg="mod">
          <ac:chgData name="Pan, Wenlan [JRDCN]" userId="2c4babd4-a2a8-4b1a-8f92-6591f029b344" providerId="ADAL" clId="{14B3F76C-0F5F-4291-AD6B-6FF934F98655}" dt="2026-03-25T16:38:37.454" v="1922" actId="1037"/>
          <ac:spMkLst>
            <pc:docMk/>
            <pc:sldMk cId="915433010" sldId="2147475160"/>
            <ac:spMk id="25" creationId="{8A6D6EE8-19AB-B69D-1C54-F3D718CC3419}"/>
          </ac:spMkLst>
        </pc:spChg>
        <pc:spChg chg="mod">
          <ac:chgData name="Pan, Wenlan [JRDCN]" userId="2c4babd4-a2a8-4b1a-8f92-6591f029b344" providerId="ADAL" clId="{14B3F76C-0F5F-4291-AD6B-6FF934F98655}" dt="2026-03-25T16:38:37.454" v="1922" actId="1037"/>
          <ac:spMkLst>
            <pc:docMk/>
            <pc:sldMk cId="915433010" sldId="2147475160"/>
            <ac:spMk id="28" creationId="{8F281F78-2C4E-9AB8-2495-57F3BE6CF2B0}"/>
          </ac:spMkLst>
        </pc:spChg>
        <pc:spChg chg="mod">
          <ac:chgData name="Pan, Wenlan [JRDCN]" userId="2c4babd4-a2a8-4b1a-8f92-6591f029b344" providerId="ADAL" clId="{14B3F76C-0F5F-4291-AD6B-6FF934F98655}" dt="2026-03-25T16:38:19.916" v="1908" actId="12788"/>
          <ac:spMkLst>
            <pc:docMk/>
            <pc:sldMk cId="915433010" sldId="2147475160"/>
            <ac:spMk id="29" creationId="{2ECD28BB-D0C7-C5CC-A598-2A86E8B722C4}"/>
          </ac:spMkLst>
        </pc:spChg>
        <pc:spChg chg="mod">
          <ac:chgData name="Pan, Wenlan [JRDCN]" userId="2c4babd4-a2a8-4b1a-8f92-6591f029b344" providerId="ADAL" clId="{14B3F76C-0F5F-4291-AD6B-6FF934F98655}" dt="2026-03-25T16:38:37.454" v="1922" actId="1037"/>
          <ac:spMkLst>
            <pc:docMk/>
            <pc:sldMk cId="915433010" sldId="2147475160"/>
            <ac:spMk id="31" creationId="{9629D140-88A4-C570-EDFB-FCB9BEEF5E02}"/>
          </ac:spMkLst>
        </pc:spChg>
        <pc:spChg chg="mod">
          <ac:chgData name="Pan, Wenlan [JRDCN]" userId="2c4babd4-a2a8-4b1a-8f92-6591f029b344" providerId="ADAL" clId="{14B3F76C-0F5F-4291-AD6B-6FF934F98655}" dt="2026-03-25T16:38:37.454" v="1922" actId="1037"/>
          <ac:spMkLst>
            <pc:docMk/>
            <pc:sldMk cId="915433010" sldId="2147475160"/>
            <ac:spMk id="32" creationId="{01C22A6D-F48C-8449-2F2C-B8D9FBB8A5AE}"/>
          </ac:spMkLst>
        </pc:spChg>
        <pc:spChg chg="mod">
          <ac:chgData name="Pan, Wenlan [JRDCN]" userId="2c4babd4-a2a8-4b1a-8f92-6591f029b344" providerId="ADAL" clId="{14B3F76C-0F5F-4291-AD6B-6FF934F98655}" dt="2026-03-25T16:38:37.454" v="1922" actId="1037"/>
          <ac:spMkLst>
            <pc:docMk/>
            <pc:sldMk cId="915433010" sldId="2147475160"/>
            <ac:spMk id="33" creationId="{A39CFF05-D84E-14AB-663C-36ED182B1377}"/>
          </ac:spMkLst>
        </pc:spChg>
        <pc:spChg chg="mod">
          <ac:chgData name="Pan, Wenlan [JRDCN]" userId="2c4babd4-a2a8-4b1a-8f92-6591f029b344" providerId="ADAL" clId="{14B3F76C-0F5F-4291-AD6B-6FF934F98655}" dt="2026-03-25T16:38:19.916" v="1908" actId="12788"/>
          <ac:spMkLst>
            <pc:docMk/>
            <pc:sldMk cId="915433010" sldId="2147475160"/>
            <ac:spMk id="34" creationId="{D30B8778-EED7-30C8-5025-814CF52644B7}"/>
          </ac:spMkLst>
        </pc:spChg>
        <pc:spChg chg="mod">
          <ac:chgData name="Pan, Wenlan [JRDCN]" userId="2c4babd4-a2a8-4b1a-8f92-6591f029b344" providerId="ADAL" clId="{14B3F76C-0F5F-4291-AD6B-6FF934F98655}" dt="2026-03-25T16:38:19.916" v="1908" actId="12788"/>
          <ac:spMkLst>
            <pc:docMk/>
            <pc:sldMk cId="915433010" sldId="2147475160"/>
            <ac:spMk id="37" creationId="{1DD01B29-3E03-F89E-1EEA-108BFA1C2EC9}"/>
          </ac:spMkLst>
        </pc:spChg>
        <pc:spChg chg="mod">
          <ac:chgData name="Pan, Wenlan [JRDCN]" userId="2c4babd4-a2a8-4b1a-8f92-6591f029b344" providerId="ADAL" clId="{14B3F76C-0F5F-4291-AD6B-6FF934F98655}" dt="2026-03-25T16:38:19.916" v="1908" actId="12788"/>
          <ac:spMkLst>
            <pc:docMk/>
            <pc:sldMk cId="915433010" sldId="2147475160"/>
            <ac:spMk id="38" creationId="{B4ACA67B-B134-04EB-CF1D-D64A2DE9D04F}"/>
          </ac:spMkLst>
        </pc:spChg>
        <pc:spChg chg="mod">
          <ac:chgData name="Pan, Wenlan [JRDCN]" userId="2c4babd4-a2a8-4b1a-8f92-6591f029b344" providerId="ADAL" clId="{14B3F76C-0F5F-4291-AD6B-6FF934F98655}" dt="2026-03-25T16:38:37.454" v="1922" actId="1037"/>
          <ac:spMkLst>
            <pc:docMk/>
            <pc:sldMk cId="915433010" sldId="2147475160"/>
            <ac:spMk id="39" creationId="{1C218034-5E74-5014-01F7-2874CBBA1E59}"/>
          </ac:spMkLst>
        </pc:spChg>
        <pc:spChg chg="mod">
          <ac:chgData name="Pan, Wenlan [JRDCN]" userId="2c4babd4-a2a8-4b1a-8f92-6591f029b344" providerId="ADAL" clId="{14B3F76C-0F5F-4291-AD6B-6FF934F98655}" dt="2026-03-25T16:04:37.347" v="1514" actId="12789"/>
          <ac:spMkLst>
            <pc:docMk/>
            <pc:sldMk cId="915433010" sldId="2147475160"/>
            <ac:spMk id="42" creationId="{705B6CA3-F08B-EA29-B94F-837B41119D63}"/>
          </ac:spMkLst>
        </pc:spChg>
        <pc:spChg chg="mod">
          <ac:chgData name="Pan, Wenlan [JRDCN]" userId="2c4babd4-a2a8-4b1a-8f92-6591f029b344" providerId="ADAL" clId="{14B3F76C-0F5F-4291-AD6B-6FF934F98655}" dt="2026-03-25T16:03:54.130" v="1509" actId="554"/>
          <ac:spMkLst>
            <pc:docMk/>
            <pc:sldMk cId="915433010" sldId="2147475160"/>
            <ac:spMk id="126" creationId="{19745201-F1AE-3FC1-72D5-8BBDDE5589AF}"/>
          </ac:spMkLst>
        </pc:spChg>
        <pc:spChg chg="mod">
          <ac:chgData name="Pan, Wenlan [JRDCN]" userId="2c4babd4-a2a8-4b1a-8f92-6591f029b344" providerId="ADAL" clId="{14B3F76C-0F5F-4291-AD6B-6FF934F98655}" dt="2026-03-25T16:38:37.454" v="1922" actId="1037"/>
          <ac:spMkLst>
            <pc:docMk/>
            <pc:sldMk cId="915433010" sldId="2147475160"/>
            <ac:spMk id="246" creationId="{75D9D51D-4233-3F50-E6E7-59BEC48289B8}"/>
          </ac:spMkLst>
        </pc:spChg>
        <pc:spChg chg="mod">
          <ac:chgData name="Pan, Wenlan [JRDCN]" userId="2c4babd4-a2a8-4b1a-8f92-6591f029b344" providerId="ADAL" clId="{14B3F76C-0F5F-4291-AD6B-6FF934F98655}" dt="2026-03-25T16:38:19.916" v="1908" actId="12788"/>
          <ac:spMkLst>
            <pc:docMk/>
            <pc:sldMk cId="915433010" sldId="2147475160"/>
            <ac:spMk id="248" creationId="{E55F74F6-C1E4-0B55-D6C0-3391A83C96C4}"/>
          </ac:spMkLst>
        </pc:spChg>
        <pc:spChg chg="mod">
          <ac:chgData name="Pan, Wenlan [JRDCN]" userId="2c4babd4-a2a8-4b1a-8f92-6591f029b344" providerId="ADAL" clId="{14B3F76C-0F5F-4291-AD6B-6FF934F98655}" dt="2026-03-25T16:04:37.347" v="1514" actId="12789"/>
          <ac:spMkLst>
            <pc:docMk/>
            <pc:sldMk cId="915433010" sldId="2147475160"/>
            <ac:spMk id="252" creationId="{0FE22024-58CC-E75B-1B79-C23214A59140}"/>
          </ac:spMkLst>
        </pc:spChg>
        <pc:spChg chg="mod">
          <ac:chgData name="Pan, Wenlan [JRDCN]" userId="2c4babd4-a2a8-4b1a-8f92-6591f029b344" providerId="ADAL" clId="{14B3F76C-0F5F-4291-AD6B-6FF934F98655}" dt="2026-03-25T16:38:19.916" v="1908" actId="12788"/>
          <ac:spMkLst>
            <pc:docMk/>
            <pc:sldMk cId="915433010" sldId="2147475160"/>
            <ac:spMk id="255" creationId="{E64F98D9-A435-F063-C7D9-D070CADB9B64}"/>
          </ac:spMkLst>
        </pc:spChg>
        <pc:picChg chg="mod">
          <ac:chgData name="Pan, Wenlan [JRDCN]" userId="2c4babd4-a2a8-4b1a-8f92-6591f029b344" providerId="ADAL" clId="{14B3F76C-0F5F-4291-AD6B-6FF934F98655}" dt="2026-03-25T16:04:37.347" v="1514" actId="12789"/>
          <ac:picMkLst>
            <pc:docMk/>
            <pc:sldMk cId="915433010" sldId="2147475160"/>
            <ac:picMk id="133" creationId="{42AED10C-FC02-4FC3-A534-960AC3E0FA8E}"/>
          </ac:picMkLst>
        </pc:picChg>
      </pc:sldChg>
      <pc:sldChg chg="addSp modSp mod modNotesTx">
        <pc:chgData name="Pan, Wenlan [JRDCN]" userId="2c4babd4-a2a8-4b1a-8f92-6591f029b344" providerId="ADAL" clId="{14B3F76C-0F5F-4291-AD6B-6FF934F98655}" dt="2026-03-26T09:09:04.939" v="2437" actId="20577"/>
        <pc:sldMkLst>
          <pc:docMk/>
          <pc:sldMk cId="3231026551" sldId="2147475165"/>
        </pc:sldMkLst>
        <pc:spChg chg="mod">
          <ac:chgData name="Pan, Wenlan [JRDCN]" userId="2c4babd4-a2a8-4b1a-8f92-6591f029b344" providerId="ADAL" clId="{14B3F76C-0F5F-4291-AD6B-6FF934F98655}" dt="2026-03-25T16:58:28.635" v="2226" actId="12788"/>
          <ac:spMkLst>
            <pc:docMk/>
            <pc:sldMk cId="3231026551" sldId="2147475165"/>
            <ac:spMk id="45" creationId="{91FE3E94-C76B-9530-A437-7A4A952C235C}"/>
          </ac:spMkLst>
        </pc:spChg>
        <pc:spChg chg="mod">
          <ac:chgData name="Pan, Wenlan [JRDCN]" userId="2c4babd4-a2a8-4b1a-8f92-6591f029b344" providerId="ADAL" clId="{14B3F76C-0F5F-4291-AD6B-6FF934F98655}" dt="2026-03-25T17:00:03.704" v="2245" actId="1036"/>
          <ac:spMkLst>
            <pc:docMk/>
            <pc:sldMk cId="3231026551" sldId="2147475165"/>
            <ac:spMk id="46" creationId="{F2C374C3-60A5-F23F-2FC5-5FB281D585DC}"/>
          </ac:spMkLst>
        </pc:spChg>
        <pc:spChg chg="mod">
          <ac:chgData name="Pan, Wenlan [JRDCN]" userId="2c4babd4-a2a8-4b1a-8f92-6591f029b344" providerId="ADAL" clId="{14B3F76C-0F5F-4291-AD6B-6FF934F98655}" dt="2026-03-25T17:00:03.704" v="2245" actId="1036"/>
          <ac:spMkLst>
            <pc:docMk/>
            <pc:sldMk cId="3231026551" sldId="2147475165"/>
            <ac:spMk id="47" creationId="{560FC407-3737-98BF-F0B9-A2A8F11AC406}"/>
          </ac:spMkLst>
        </pc:spChg>
        <pc:spChg chg="mod">
          <ac:chgData name="Pan, Wenlan [JRDCN]" userId="2c4babd4-a2a8-4b1a-8f92-6591f029b344" providerId="ADAL" clId="{14B3F76C-0F5F-4291-AD6B-6FF934F98655}" dt="2026-03-25T16:58:27.035" v="2225" actId="12788"/>
          <ac:spMkLst>
            <pc:docMk/>
            <pc:sldMk cId="3231026551" sldId="2147475165"/>
            <ac:spMk id="48" creationId="{5F5AA642-4EF2-0BAD-5ABF-BCEB35981225}"/>
          </ac:spMkLst>
        </pc:spChg>
        <pc:spChg chg="mod">
          <ac:chgData name="Pan, Wenlan [JRDCN]" userId="2c4babd4-a2a8-4b1a-8f92-6591f029b344" providerId="ADAL" clId="{14B3F76C-0F5F-4291-AD6B-6FF934F98655}" dt="2026-03-25T16:58:28.635" v="2226" actId="12788"/>
          <ac:spMkLst>
            <pc:docMk/>
            <pc:sldMk cId="3231026551" sldId="2147475165"/>
            <ac:spMk id="49" creationId="{C12EF1A1-ABB2-504B-25E0-DE57CC34164D}"/>
          </ac:spMkLst>
        </pc:spChg>
        <pc:spChg chg="mod">
          <ac:chgData name="Pan, Wenlan [JRDCN]" userId="2c4babd4-a2a8-4b1a-8f92-6591f029b344" providerId="ADAL" clId="{14B3F76C-0F5F-4291-AD6B-6FF934F98655}" dt="2026-03-25T16:58:28.635" v="2226" actId="12788"/>
          <ac:spMkLst>
            <pc:docMk/>
            <pc:sldMk cId="3231026551" sldId="2147475165"/>
            <ac:spMk id="50" creationId="{16BF6CEE-9194-956D-2243-807F75B24EFD}"/>
          </ac:spMkLst>
        </pc:spChg>
        <pc:spChg chg="mod">
          <ac:chgData name="Pan, Wenlan [JRDCN]" userId="2c4babd4-a2a8-4b1a-8f92-6591f029b344" providerId="ADAL" clId="{14B3F76C-0F5F-4291-AD6B-6FF934F98655}" dt="2026-03-25T17:00:00.330" v="2242" actId="1036"/>
          <ac:spMkLst>
            <pc:docMk/>
            <pc:sldMk cId="3231026551" sldId="2147475165"/>
            <ac:spMk id="51" creationId="{CF46BABA-CBAF-5B27-D255-B5C416036F44}"/>
          </ac:spMkLst>
        </pc:spChg>
        <pc:spChg chg="mod">
          <ac:chgData name="Pan, Wenlan [JRDCN]" userId="2c4babd4-a2a8-4b1a-8f92-6591f029b344" providerId="ADAL" clId="{14B3F76C-0F5F-4291-AD6B-6FF934F98655}" dt="2026-03-25T17:00:00.330" v="2242" actId="1036"/>
          <ac:spMkLst>
            <pc:docMk/>
            <pc:sldMk cId="3231026551" sldId="2147475165"/>
            <ac:spMk id="52" creationId="{263E5412-FEDB-C80C-B8BC-84B2A90F1F1C}"/>
          </ac:spMkLst>
        </pc:spChg>
        <pc:spChg chg="mod">
          <ac:chgData name="Pan, Wenlan [JRDCN]" userId="2c4babd4-a2a8-4b1a-8f92-6591f029b344" providerId="ADAL" clId="{14B3F76C-0F5F-4291-AD6B-6FF934F98655}" dt="2026-03-25T16:58:28.635" v="2226" actId="12788"/>
          <ac:spMkLst>
            <pc:docMk/>
            <pc:sldMk cId="3231026551" sldId="2147475165"/>
            <ac:spMk id="60" creationId="{5C9C43C0-67AA-A2F8-224A-9516568E7184}"/>
          </ac:spMkLst>
        </pc:spChg>
        <pc:spChg chg="mod">
          <ac:chgData name="Pan, Wenlan [JRDCN]" userId="2c4babd4-a2a8-4b1a-8f92-6591f029b344" providerId="ADAL" clId="{14B3F76C-0F5F-4291-AD6B-6FF934F98655}" dt="2026-03-25T16:59:50.823" v="2239" actId="1036"/>
          <ac:spMkLst>
            <pc:docMk/>
            <pc:sldMk cId="3231026551" sldId="2147475165"/>
            <ac:spMk id="61" creationId="{473041F9-4B0D-181A-4997-203CB625AC0F}"/>
          </ac:spMkLst>
        </pc:spChg>
        <pc:spChg chg="mod">
          <ac:chgData name="Pan, Wenlan [JRDCN]" userId="2c4babd4-a2a8-4b1a-8f92-6591f029b344" providerId="ADAL" clId="{14B3F76C-0F5F-4291-AD6B-6FF934F98655}" dt="2026-03-25T16:59:50.823" v="2239" actId="1036"/>
          <ac:spMkLst>
            <pc:docMk/>
            <pc:sldMk cId="3231026551" sldId="2147475165"/>
            <ac:spMk id="62" creationId="{90DA6296-9850-C5F1-619D-4593A102728C}"/>
          </ac:spMkLst>
        </pc:spChg>
        <pc:spChg chg="mod">
          <ac:chgData name="Pan, Wenlan [JRDCN]" userId="2c4babd4-a2a8-4b1a-8f92-6591f029b344" providerId="ADAL" clId="{14B3F76C-0F5F-4291-AD6B-6FF934F98655}" dt="2026-03-25T16:58:28.635" v="2226" actId="12788"/>
          <ac:spMkLst>
            <pc:docMk/>
            <pc:sldMk cId="3231026551" sldId="2147475165"/>
            <ac:spMk id="63" creationId="{C1FE712C-F0B3-D232-6BBC-9F4D60AA1EA7}"/>
          </ac:spMkLst>
        </pc:spChg>
        <pc:spChg chg="mod">
          <ac:chgData name="Pan, Wenlan [JRDCN]" userId="2c4babd4-a2a8-4b1a-8f92-6591f029b344" providerId="ADAL" clId="{14B3F76C-0F5F-4291-AD6B-6FF934F98655}" dt="2026-03-25T16:58:27.035" v="2225" actId="12788"/>
          <ac:spMkLst>
            <pc:docMk/>
            <pc:sldMk cId="3231026551" sldId="2147475165"/>
            <ac:spMk id="64" creationId="{17A7186F-7AFC-BDF7-F2D4-D406CD65DAA8}"/>
          </ac:spMkLst>
        </pc:spChg>
        <pc:spChg chg="mod">
          <ac:chgData name="Pan, Wenlan [JRDCN]" userId="2c4babd4-a2a8-4b1a-8f92-6591f029b344" providerId="ADAL" clId="{14B3F76C-0F5F-4291-AD6B-6FF934F98655}" dt="2026-03-25T16:58:28.635" v="2226" actId="12788"/>
          <ac:spMkLst>
            <pc:docMk/>
            <pc:sldMk cId="3231026551" sldId="2147475165"/>
            <ac:spMk id="65" creationId="{F277BC22-499C-3E09-A665-94A0EDD3AD7A}"/>
          </ac:spMkLst>
        </pc:spChg>
        <pc:spChg chg="mod">
          <ac:chgData name="Pan, Wenlan [JRDCN]" userId="2c4babd4-a2a8-4b1a-8f92-6591f029b344" providerId="ADAL" clId="{14B3F76C-0F5F-4291-AD6B-6FF934F98655}" dt="2026-03-25T16:59:46.636" v="2236" actId="1036"/>
          <ac:spMkLst>
            <pc:docMk/>
            <pc:sldMk cId="3231026551" sldId="2147475165"/>
            <ac:spMk id="66" creationId="{FD6EFA87-59AD-8384-81FE-0BA435AC82E3}"/>
          </ac:spMkLst>
        </pc:spChg>
        <pc:spChg chg="mod">
          <ac:chgData name="Pan, Wenlan [JRDCN]" userId="2c4babd4-a2a8-4b1a-8f92-6591f029b344" providerId="ADAL" clId="{14B3F76C-0F5F-4291-AD6B-6FF934F98655}" dt="2026-03-25T16:59:46.636" v="2236" actId="1036"/>
          <ac:spMkLst>
            <pc:docMk/>
            <pc:sldMk cId="3231026551" sldId="2147475165"/>
            <ac:spMk id="67" creationId="{D263B328-0203-517F-0521-1B463E7A2997}"/>
          </ac:spMkLst>
        </pc:spChg>
        <pc:grpChg chg="mod">
          <ac:chgData name="Pan, Wenlan [JRDCN]" userId="2c4babd4-a2a8-4b1a-8f92-6591f029b344" providerId="ADAL" clId="{14B3F76C-0F5F-4291-AD6B-6FF934F98655}" dt="2026-03-25T16:58:31.231" v="2227" actId="12788"/>
          <ac:grpSpMkLst>
            <pc:docMk/>
            <pc:sldMk cId="3231026551" sldId="2147475165"/>
            <ac:grpSpMk id="3" creationId="{DB14D37C-7CF8-EE6D-585B-C30F531DAFC6}"/>
          </ac:grpSpMkLst>
        </pc:grpChg>
      </pc:sldChg>
      <pc:sldChg chg="modSp mod modAnim modNotesTx">
        <pc:chgData name="Pan, Wenlan [JRDCN]" userId="2c4babd4-a2a8-4b1a-8f92-6591f029b344" providerId="ADAL" clId="{14B3F76C-0F5F-4291-AD6B-6FF934F98655}" dt="2026-03-26T09:08:58.997" v="2435" actId="20577"/>
        <pc:sldMkLst>
          <pc:docMk/>
          <pc:sldMk cId="105903426" sldId="2147475170"/>
        </pc:sldMkLst>
        <pc:spChg chg="mod">
          <ac:chgData name="Pan, Wenlan [JRDCN]" userId="2c4babd4-a2a8-4b1a-8f92-6591f029b344" providerId="ADAL" clId="{14B3F76C-0F5F-4291-AD6B-6FF934F98655}" dt="2026-03-25T16:55:42.750" v="2211" actId="20577"/>
          <ac:spMkLst>
            <pc:docMk/>
            <pc:sldMk cId="105903426" sldId="2147475170"/>
            <ac:spMk id="17" creationId="{8D3099A7-D14E-C853-1057-EDF813C78DC0}"/>
          </ac:spMkLst>
        </pc:spChg>
        <pc:spChg chg="mod">
          <ac:chgData name="Pan, Wenlan [JRDCN]" userId="2c4babd4-a2a8-4b1a-8f92-6591f029b344" providerId="ADAL" clId="{14B3F76C-0F5F-4291-AD6B-6FF934F98655}" dt="2026-03-25T17:08:29.144" v="2279" actId="255"/>
          <ac:spMkLst>
            <pc:docMk/>
            <pc:sldMk cId="105903426" sldId="2147475170"/>
            <ac:spMk id="18" creationId="{4B59CBBA-E66D-0561-C0D1-EC3DEE842C54}"/>
          </ac:spMkLst>
        </pc:spChg>
        <pc:spChg chg="mod">
          <ac:chgData name="Pan, Wenlan [JRDCN]" userId="2c4babd4-a2a8-4b1a-8f92-6591f029b344" providerId="ADAL" clId="{14B3F76C-0F5F-4291-AD6B-6FF934F98655}" dt="2026-03-25T16:58:05.162" v="2222" actId="20577"/>
          <ac:spMkLst>
            <pc:docMk/>
            <pc:sldMk cId="105903426" sldId="2147475170"/>
            <ac:spMk id="19" creationId="{7CAFA764-9A68-9412-F377-398C48BE723F}"/>
          </ac:spMkLst>
        </pc:spChg>
        <pc:spChg chg="mod">
          <ac:chgData name="Pan, Wenlan [JRDCN]" userId="2c4babd4-a2a8-4b1a-8f92-6591f029b344" providerId="ADAL" clId="{14B3F76C-0F5F-4291-AD6B-6FF934F98655}" dt="2026-03-25T16:55:39.058" v="2207" actId="20577"/>
          <ac:spMkLst>
            <pc:docMk/>
            <pc:sldMk cId="105903426" sldId="2147475170"/>
            <ac:spMk id="20" creationId="{85CB2F07-A460-B22D-7C85-A9839E4071BD}"/>
          </ac:spMkLst>
        </pc:spChg>
        <pc:spChg chg="mod">
          <ac:chgData name="Pan, Wenlan [JRDCN]" userId="2c4babd4-a2a8-4b1a-8f92-6591f029b344" providerId="ADAL" clId="{14B3F76C-0F5F-4291-AD6B-6FF934F98655}" dt="2026-03-25T17:08:29.144" v="2279" actId="255"/>
          <ac:spMkLst>
            <pc:docMk/>
            <pc:sldMk cId="105903426" sldId="2147475170"/>
            <ac:spMk id="21" creationId="{58C0335A-506B-10C8-F8D9-1A89CA699EBE}"/>
          </ac:spMkLst>
        </pc:spChg>
        <pc:spChg chg="mod">
          <ac:chgData name="Pan, Wenlan [JRDCN]" userId="2c4babd4-a2a8-4b1a-8f92-6591f029b344" providerId="ADAL" clId="{14B3F76C-0F5F-4291-AD6B-6FF934F98655}" dt="2026-03-25T17:08:29.144" v="2279" actId="255"/>
          <ac:spMkLst>
            <pc:docMk/>
            <pc:sldMk cId="105903426" sldId="2147475170"/>
            <ac:spMk id="22" creationId="{E766F303-2656-D8AF-A15D-1BF3FF0812C8}"/>
          </ac:spMkLst>
        </pc:spChg>
      </pc:sldChg>
      <pc:sldChg chg="addSp modSp mod modNotesTx">
        <pc:chgData name="Pan, Wenlan [JRDCN]" userId="2c4babd4-a2a8-4b1a-8f92-6591f029b344" providerId="ADAL" clId="{14B3F76C-0F5F-4291-AD6B-6FF934F98655}" dt="2026-03-26T09:09:02.535" v="2436" actId="20577"/>
        <pc:sldMkLst>
          <pc:docMk/>
          <pc:sldMk cId="3554365292" sldId="2147475173"/>
        </pc:sldMkLst>
        <pc:spChg chg="add mod">
          <ac:chgData name="Pan, Wenlan [JRDCN]" userId="2c4babd4-a2a8-4b1a-8f92-6591f029b344" providerId="ADAL" clId="{14B3F76C-0F5F-4291-AD6B-6FF934F98655}" dt="2026-03-24T17:53:16.205" v="1102" actId="20577"/>
          <ac:spMkLst>
            <pc:docMk/>
            <pc:sldMk cId="3554365292" sldId="2147475173"/>
            <ac:spMk id="3" creationId="{403C32CA-820C-68C8-E4FA-CB98FBD85709}"/>
          </ac:spMkLst>
        </pc:spChg>
        <pc:spChg chg="mod">
          <ac:chgData name="Pan, Wenlan [JRDCN]" userId="2c4babd4-a2a8-4b1a-8f92-6591f029b344" providerId="ADAL" clId="{14B3F76C-0F5F-4291-AD6B-6FF934F98655}" dt="2026-03-25T17:03:20.681" v="2270" actId="12789"/>
          <ac:spMkLst>
            <pc:docMk/>
            <pc:sldMk cId="3554365292" sldId="2147475173"/>
            <ac:spMk id="95" creationId="{2B0568BE-3FD6-C247-EC63-C48EA8002AED}"/>
          </ac:spMkLst>
        </pc:spChg>
        <pc:spChg chg="mod">
          <ac:chgData name="Pan, Wenlan [JRDCN]" userId="2c4babd4-a2a8-4b1a-8f92-6591f029b344" providerId="ADAL" clId="{14B3F76C-0F5F-4291-AD6B-6FF934F98655}" dt="2026-03-25T17:00:58.655" v="2253" actId="12788"/>
          <ac:spMkLst>
            <pc:docMk/>
            <pc:sldMk cId="3554365292" sldId="2147475173"/>
            <ac:spMk id="96" creationId="{47E81E73-712A-9864-0D38-56BAD9C24A0B}"/>
          </ac:spMkLst>
        </pc:spChg>
        <pc:spChg chg="mod">
          <ac:chgData name="Pan, Wenlan [JRDCN]" userId="2c4babd4-a2a8-4b1a-8f92-6591f029b344" providerId="ADAL" clId="{14B3F76C-0F5F-4291-AD6B-6FF934F98655}" dt="2026-03-25T17:03:11.736" v="2269" actId="12789"/>
          <ac:spMkLst>
            <pc:docMk/>
            <pc:sldMk cId="3554365292" sldId="2147475173"/>
            <ac:spMk id="97" creationId="{6273D12C-80D8-341B-73A0-3D71F1C210E1}"/>
          </ac:spMkLst>
        </pc:spChg>
        <pc:spChg chg="mod">
          <ac:chgData name="Pan, Wenlan [JRDCN]" userId="2c4babd4-a2a8-4b1a-8f92-6591f029b344" providerId="ADAL" clId="{14B3F76C-0F5F-4291-AD6B-6FF934F98655}" dt="2026-03-25T17:03:28.815" v="2271" actId="12789"/>
          <ac:spMkLst>
            <pc:docMk/>
            <pc:sldMk cId="3554365292" sldId="2147475173"/>
            <ac:spMk id="99" creationId="{3381BDA4-0239-0139-3D68-4ECEDFA8C7BF}"/>
          </ac:spMkLst>
        </pc:spChg>
        <pc:spChg chg="mod">
          <ac:chgData name="Pan, Wenlan [JRDCN]" userId="2c4babd4-a2a8-4b1a-8f92-6591f029b344" providerId="ADAL" clId="{14B3F76C-0F5F-4291-AD6B-6FF934F98655}" dt="2026-03-25T17:00:58.655" v="2253" actId="12788"/>
          <ac:spMkLst>
            <pc:docMk/>
            <pc:sldMk cId="3554365292" sldId="2147475173"/>
            <ac:spMk id="100" creationId="{D4317745-473E-3C2B-6ED7-3FD546A184C5}"/>
          </ac:spMkLst>
        </pc:spChg>
        <pc:spChg chg="mod">
          <ac:chgData name="Pan, Wenlan [JRDCN]" userId="2c4babd4-a2a8-4b1a-8f92-6591f029b344" providerId="ADAL" clId="{14B3F76C-0F5F-4291-AD6B-6FF934F98655}" dt="2026-03-25T17:03:11.736" v="2269" actId="12789"/>
          <ac:spMkLst>
            <pc:docMk/>
            <pc:sldMk cId="3554365292" sldId="2147475173"/>
            <ac:spMk id="101" creationId="{D163BB7B-C0E7-34E1-B0A6-D4E5BFEA655C}"/>
          </ac:spMkLst>
        </pc:spChg>
        <pc:spChg chg="mod">
          <ac:chgData name="Pan, Wenlan [JRDCN]" userId="2c4babd4-a2a8-4b1a-8f92-6591f029b344" providerId="ADAL" clId="{14B3F76C-0F5F-4291-AD6B-6FF934F98655}" dt="2026-03-25T17:03:20.681" v="2270" actId="12789"/>
          <ac:spMkLst>
            <pc:docMk/>
            <pc:sldMk cId="3554365292" sldId="2147475173"/>
            <ac:spMk id="102" creationId="{94F4BA18-FF2B-6FE8-F8CF-9CB39431ACAD}"/>
          </ac:spMkLst>
        </pc:spChg>
        <pc:spChg chg="mod">
          <ac:chgData name="Pan, Wenlan [JRDCN]" userId="2c4babd4-a2a8-4b1a-8f92-6591f029b344" providerId="ADAL" clId="{14B3F76C-0F5F-4291-AD6B-6FF934F98655}" dt="2026-03-25T17:03:28.815" v="2271" actId="12789"/>
          <ac:spMkLst>
            <pc:docMk/>
            <pc:sldMk cId="3554365292" sldId="2147475173"/>
            <ac:spMk id="103" creationId="{DCFD0697-8012-24FE-6BDB-692D33A0E948}"/>
          </ac:spMkLst>
        </pc:spChg>
        <pc:spChg chg="mod">
          <ac:chgData name="Pan, Wenlan [JRDCN]" userId="2c4babd4-a2a8-4b1a-8f92-6591f029b344" providerId="ADAL" clId="{14B3F76C-0F5F-4291-AD6B-6FF934F98655}" dt="2026-03-25T17:03:11.736" v="2269" actId="12789"/>
          <ac:spMkLst>
            <pc:docMk/>
            <pc:sldMk cId="3554365292" sldId="2147475173"/>
            <ac:spMk id="104" creationId="{24C4F72E-A643-04EF-F87C-6D1CC8E9F0B1}"/>
          </ac:spMkLst>
        </pc:spChg>
        <pc:spChg chg="mod">
          <ac:chgData name="Pan, Wenlan [JRDCN]" userId="2c4babd4-a2a8-4b1a-8f92-6591f029b344" providerId="ADAL" clId="{14B3F76C-0F5F-4291-AD6B-6FF934F98655}" dt="2026-03-25T17:03:11.736" v="2269" actId="12789"/>
          <ac:spMkLst>
            <pc:docMk/>
            <pc:sldMk cId="3554365292" sldId="2147475173"/>
            <ac:spMk id="105" creationId="{BB127CB7-5990-C0C0-498F-396D7547AB62}"/>
          </ac:spMkLst>
        </pc:spChg>
        <pc:spChg chg="mod">
          <ac:chgData name="Pan, Wenlan [JRDCN]" userId="2c4babd4-a2a8-4b1a-8f92-6591f029b344" providerId="ADAL" clId="{14B3F76C-0F5F-4291-AD6B-6FF934F98655}" dt="2026-03-25T17:03:20.681" v="2270" actId="12789"/>
          <ac:spMkLst>
            <pc:docMk/>
            <pc:sldMk cId="3554365292" sldId="2147475173"/>
            <ac:spMk id="106" creationId="{141EE623-136B-7F4E-0847-7E579911411D}"/>
          </ac:spMkLst>
        </pc:spChg>
        <pc:spChg chg="mod">
          <ac:chgData name="Pan, Wenlan [JRDCN]" userId="2c4babd4-a2a8-4b1a-8f92-6591f029b344" providerId="ADAL" clId="{14B3F76C-0F5F-4291-AD6B-6FF934F98655}" dt="2026-03-25T17:03:20.681" v="2270" actId="12789"/>
          <ac:spMkLst>
            <pc:docMk/>
            <pc:sldMk cId="3554365292" sldId="2147475173"/>
            <ac:spMk id="107" creationId="{F63E2F8C-C6B7-B2E2-0B83-5E2C4A622B2B}"/>
          </ac:spMkLst>
        </pc:spChg>
        <pc:spChg chg="mod">
          <ac:chgData name="Pan, Wenlan [JRDCN]" userId="2c4babd4-a2a8-4b1a-8f92-6591f029b344" providerId="ADAL" clId="{14B3F76C-0F5F-4291-AD6B-6FF934F98655}" dt="2026-03-25T17:03:28.815" v="2271" actId="12789"/>
          <ac:spMkLst>
            <pc:docMk/>
            <pc:sldMk cId="3554365292" sldId="2147475173"/>
            <ac:spMk id="108" creationId="{3C7AE6FE-217F-7F21-390E-D72A71A082FE}"/>
          </ac:spMkLst>
        </pc:spChg>
        <pc:spChg chg="mod">
          <ac:chgData name="Pan, Wenlan [JRDCN]" userId="2c4babd4-a2a8-4b1a-8f92-6591f029b344" providerId="ADAL" clId="{14B3F76C-0F5F-4291-AD6B-6FF934F98655}" dt="2026-03-25T17:03:28.815" v="2271" actId="12789"/>
          <ac:spMkLst>
            <pc:docMk/>
            <pc:sldMk cId="3554365292" sldId="2147475173"/>
            <ac:spMk id="109" creationId="{C502830A-FB23-6384-A286-B1D288696DF0}"/>
          </ac:spMkLst>
        </pc:spChg>
        <pc:grpChg chg="mod">
          <ac:chgData name="Pan, Wenlan [JRDCN]" userId="2c4babd4-a2a8-4b1a-8f92-6591f029b344" providerId="ADAL" clId="{14B3F76C-0F5F-4291-AD6B-6FF934F98655}" dt="2026-03-25T17:03:42.392" v="2273" actId="12789"/>
          <ac:grpSpMkLst>
            <pc:docMk/>
            <pc:sldMk cId="3554365292" sldId="2147475173"/>
            <ac:grpSpMk id="4" creationId="{A75CAA9E-40C5-E42B-A2E7-0AF8B41C0E21}"/>
          </ac:grpSpMkLst>
        </pc:grpChg>
      </pc:sldChg>
      <pc:sldChg chg="addSp delSp modSp mod">
        <pc:chgData name="Pan, Wenlan [JRDCN]" userId="2c4babd4-a2a8-4b1a-8f92-6591f029b344" providerId="ADAL" clId="{14B3F76C-0F5F-4291-AD6B-6FF934F98655}" dt="2026-03-24T17:56:08.696" v="1104"/>
        <pc:sldMkLst>
          <pc:docMk/>
          <pc:sldMk cId="3688092741" sldId="2147482082"/>
        </pc:sldMkLst>
        <pc:spChg chg="mod">
          <ac:chgData name="Pan, Wenlan [JRDCN]" userId="2c4babd4-a2a8-4b1a-8f92-6591f029b344" providerId="ADAL" clId="{14B3F76C-0F5F-4291-AD6B-6FF934F98655}" dt="2026-03-24T17:14:46.258" v="732" actId="20577"/>
          <ac:spMkLst>
            <pc:docMk/>
            <pc:sldMk cId="3688092741" sldId="2147482082"/>
            <ac:spMk id="2" creationId="{FD198F59-5213-412E-8EDE-6AAE350B6658}"/>
          </ac:spMkLst>
        </pc:spChg>
        <pc:spChg chg="mod">
          <ac:chgData name="Pan, Wenlan [JRDCN]" userId="2c4babd4-a2a8-4b1a-8f92-6591f029b344" providerId="ADAL" clId="{14B3F76C-0F5F-4291-AD6B-6FF934F98655}" dt="2026-03-24T17:56:08.696" v="1104"/>
          <ac:spMkLst>
            <pc:docMk/>
            <pc:sldMk cId="3688092741" sldId="2147482082"/>
            <ac:spMk id="3" creationId="{C38469F2-4A87-BCCB-9A90-7A75A88AA8ED}"/>
          </ac:spMkLst>
        </pc:spChg>
      </pc:sldChg>
      <pc:sldChg chg="modSp mod">
        <pc:chgData name="Pan, Wenlan [JRDCN]" userId="2c4babd4-a2a8-4b1a-8f92-6591f029b344" providerId="ADAL" clId="{14B3F76C-0F5F-4291-AD6B-6FF934F98655}" dt="2026-03-26T09:07:44.583" v="2428" actId="255"/>
        <pc:sldMkLst>
          <pc:docMk/>
          <pc:sldMk cId="3954425295" sldId="2147482086"/>
        </pc:sldMkLst>
        <pc:spChg chg="mod">
          <ac:chgData name="Pan, Wenlan [JRDCN]" userId="2c4babd4-a2a8-4b1a-8f92-6591f029b344" providerId="ADAL" clId="{14B3F76C-0F5F-4291-AD6B-6FF934F98655}" dt="2026-03-26T09:07:44.583" v="2428" actId="255"/>
          <ac:spMkLst>
            <pc:docMk/>
            <pc:sldMk cId="3954425295" sldId="2147482086"/>
            <ac:spMk id="6" creationId="{EAA561A9-4323-5816-A5A9-51CB4B44B347}"/>
          </ac:spMkLst>
        </pc:spChg>
        <pc:spChg chg="mod">
          <ac:chgData name="Pan, Wenlan [JRDCN]" userId="2c4babd4-a2a8-4b1a-8f92-6591f029b344" providerId="ADAL" clId="{14B3F76C-0F5F-4291-AD6B-6FF934F98655}" dt="2026-03-26T09:06:28.715" v="2419" actId="255"/>
          <ac:spMkLst>
            <pc:docMk/>
            <pc:sldMk cId="3954425295" sldId="2147482086"/>
            <ac:spMk id="66" creationId="{ED08F91D-85D0-B2D7-676C-6262CB898597}"/>
          </ac:spMkLst>
        </pc:spChg>
        <pc:spChg chg="mod">
          <ac:chgData name="Pan, Wenlan [JRDCN]" userId="2c4babd4-a2a8-4b1a-8f92-6591f029b344" providerId="ADAL" clId="{14B3F76C-0F5F-4291-AD6B-6FF934F98655}" dt="2026-03-26T09:07:16.347" v="2427" actId="255"/>
          <ac:spMkLst>
            <pc:docMk/>
            <pc:sldMk cId="3954425295" sldId="2147482086"/>
            <ac:spMk id="67" creationId="{EA88E83D-407C-3306-CD20-0FDFB4E07319}"/>
          </ac:spMkLst>
        </pc:spChg>
        <pc:spChg chg="mod">
          <ac:chgData name="Pan, Wenlan [JRDCN]" userId="2c4babd4-a2a8-4b1a-8f92-6591f029b344" providerId="ADAL" clId="{14B3F76C-0F5F-4291-AD6B-6FF934F98655}" dt="2026-03-26T09:06:28.715" v="2419" actId="255"/>
          <ac:spMkLst>
            <pc:docMk/>
            <pc:sldMk cId="3954425295" sldId="2147482086"/>
            <ac:spMk id="70" creationId="{533178FD-18D2-4185-7A1B-0309BF5A801C}"/>
          </ac:spMkLst>
        </pc:spChg>
        <pc:spChg chg="mod">
          <ac:chgData name="Pan, Wenlan [JRDCN]" userId="2c4babd4-a2a8-4b1a-8f92-6591f029b344" providerId="ADAL" clId="{14B3F76C-0F5F-4291-AD6B-6FF934F98655}" dt="2026-03-26T09:07:16.347" v="2427" actId="255"/>
          <ac:spMkLst>
            <pc:docMk/>
            <pc:sldMk cId="3954425295" sldId="2147482086"/>
            <ac:spMk id="71" creationId="{34120EE9-5425-1F9C-ED5B-1BF41EFB0E50}"/>
          </ac:spMkLst>
        </pc:spChg>
        <pc:spChg chg="mod">
          <ac:chgData name="Pan, Wenlan [JRDCN]" userId="2c4babd4-a2a8-4b1a-8f92-6591f029b344" providerId="ADAL" clId="{14B3F76C-0F5F-4291-AD6B-6FF934F98655}" dt="2026-03-26T09:06:28.715" v="2419" actId="255"/>
          <ac:spMkLst>
            <pc:docMk/>
            <pc:sldMk cId="3954425295" sldId="2147482086"/>
            <ac:spMk id="74" creationId="{63B0932D-74C2-3091-54A1-328757DF2D77}"/>
          </ac:spMkLst>
        </pc:spChg>
        <pc:spChg chg="mod">
          <ac:chgData name="Pan, Wenlan [JRDCN]" userId="2c4babd4-a2a8-4b1a-8f92-6591f029b344" providerId="ADAL" clId="{14B3F76C-0F5F-4291-AD6B-6FF934F98655}" dt="2026-03-26T09:07:16.347" v="2427" actId="255"/>
          <ac:spMkLst>
            <pc:docMk/>
            <pc:sldMk cId="3954425295" sldId="2147482086"/>
            <ac:spMk id="75" creationId="{A279383F-82E4-ED9B-BF2C-F5214E47701D}"/>
          </ac:spMkLst>
        </pc:spChg>
        <pc:spChg chg="mod">
          <ac:chgData name="Pan, Wenlan [JRDCN]" userId="2c4babd4-a2a8-4b1a-8f92-6591f029b344" providerId="ADAL" clId="{14B3F76C-0F5F-4291-AD6B-6FF934F98655}" dt="2026-03-26T09:06:44.227" v="2422" actId="12789"/>
          <ac:spMkLst>
            <pc:docMk/>
            <pc:sldMk cId="3954425295" sldId="2147482086"/>
            <ac:spMk id="78" creationId="{A9318AF9-4AF5-CAFF-8FEC-F9CDF991E781}"/>
          </ac:spMkLst>
        </pc:spChg>
        <pc:spChg chg="mod">
          <ac:chgData name="Pan, Wenlan [JRDCN]" userId="2c4babd4-a2a8-4b1a-8f92-6591f029b344" providerId="ADAL" clId="{14B3F76C-0F5F-4291-AD6B-6FF934F98655}" dt="2026-03-26T09:07:16.347" v="2427" actId="255"/>
          <ac:spMkLst>
            <pc:docMk/>
            <pc:sldMk cId="3954425295" sldId="2147482086"/>
            <ac:spMk id="79" creationId="{D966FCF8-8A6F-F505-1892-848E1E371A41}"/>
          </ac:spMkLst>
        </pc:spChg>
        <pc:spChg chg="mod">
          <ac:chgData name="Pan, Wenlan [JRDCN]" userId="2c4babd4-a2a8-4b1a-8f92-6591f029b344" providerId="ADAL" clId="{14B3F76C-0F5F-4291-AD6B-6FF934F98655}" dt="2026-03-26T09:06:57.703" v="2425" actId="12788"/>
          <ac:spMkLst>
            <pc:docMk/>
            <pc:sldMk cId="3954425295" sldId="2147482086"/>
            <ac:spMk id="80" creationId="{8C3F5ACA-8F5B-3B2E-015A-C3F209F11313}"/>
          </ac:spMkLst>
        </pc:spChg>
        <pc:spChg chg="mod">
          <ac:chgData name="Pan, Wenlan [JRDCN]" userId="2c4babd4-a2a8-4b1a-8f92-6591f029b344" providerId="ADAL" clId="{14B3F76C-0F5F-4291-AD6B-6FF934F98655}" dt="2026-03-26T09:06:57.703" v="2425" actId="12788"/>
          <ac:spMkLst>
            <pc:docMk/>
            <pc:sldMk cId="3954425295" sldId="2147482086"/>
            <ac:spMk id="81" creationId="{243540AF-EE1D-A97F-A672-60BE5F3C17DE}"/>
          </ac:spMkLst>
        </pc:spChg>
        <pc:spChg chg="mod">
          <ac:chgData name="Pan, Wenlan [JRDCN]" userId="2c4babd4-a2a8-4b1a-8f92-6591f029b344" providerId="ADAL" clId="{14B3F76C-0F5F-4291-AD6B-6FF934F98655}" dt="2026-03-26T09:06:57.703" v="2425" actId="12788"/>
          <ac:spMkLst>
            <pc:docMk/>
            <pc:sldMk cId="3954425295" sldId="2147482086"/>
            <ac:spMk id="82" creationId="{E3C559F4-7523-4D1A-DEFC-ACE428FC99B2}"/>
          </ac:spMkLst>
        </pc:spChg>
        <pc:spChg chg="mod">
          <ac:chgData name="Pan, Wenlan [JRDCN]" userId="2c4babd4-a2a8-4b1a-8f92-6591f029b344" providerId="ADAL" clId="{14B3F76C-0F5F-4291-AD6B-6FF934F98655}" dt="2026-03-26T09:07:16.347" v="2427" actId="255"/>
          <ac:spMkLst>
            <pc:docMk/>
            <pc:sldMk cId="3954425295" sldId="2147482086"/>
            <ac:spMk id="83" creationId="{ED2D7A88-FF71-0758-3B11-09FB34D952B8}"/>
          </ac:spMkLst>
        </pc:spChg>
        <pc:spChg chg="mod">
          <ac:chgData name="Pan, Wenlan [JRDCN]" userId="2c4babd4-a2a8-4b1a-8f92-6591f029b344" providerId="ADAL" clId="{14B3F76C-0F5F-4291-AD6B-6FF934F98655}" dt="2026-03-26T09:06:44.227" v="2422" actId="12789"/>
          <ac:spMkLst>
            <pc:docMk/>
            <pc:sldMk cId="3954425295" sldId="2147482086"/>
            <ac:spMk id="86" creationId="{65291E13-DD71-F397-9DDE-8CCB12191DA2}"/>
          </ac:spMkLst>
        </pc:spChg>
        <pc:spChg chg="mod">
          <ac:chgData name="Pan, Wenlan [JRDCN]" userId="2c4babd4-a2a8-4b1a-8f92-6591f029b344" providerId="ADAL" clId="{14B3F76C-0F5F-4291-AD6B-6FF934F98655}" dt="2026-03-26T09:07:16.347" v="2427" actId="255"/>
          <ac:spMkLst>
            <pc:docMk/>
            <pc:sldMk cId="3954425295" sldId="2147482086"/>
            <ac:spMk id="87" creationId="{46CCDE62-1EB5-A126-937D-E72BF761E575}"/>
          </ac:spMkLst>
        </pc:spChg>
      </pc:sldChg>
      <pc:sldChg chg="modSp mod">
        <pc:chgData name="Pan, Wenlan [JRDCN]" userId="2c4babd4-a2a8-4b1a-8f92-6591f029b344" providerId="ADAL" clId="{14B3F76C-0F5F-4291-AD6B-6FF934F98655}" dt="2026-03-25T06:36:26.105" v="1442" actId="14429"/>
        <pc:sldMkLst>
          <pc:docMk/>
          <pc:sldMk cId="1703738485" sldId="2147482087"/>
        </pc:sldMkLst>
        <pc:spChg chg="mod">
          <ac:chgData name="Pan, Wenlan [JRDCN]" userId="2c4babd4-a2a8-4b1a-8f92-6591f029b344" providerId="ADAL" clId="{14B3F76C-0F5F-4291-AD6B-6FF934F98655}" dt="2026-03-25T06:36:04.607" v="1439" actId="20577"/>
          <ac:spMkLst>
            <pc:docMk/>
            <pc:sldMk cId="1703738485" sldId="2147482087"/>
            <ac:spMk id="32" creationId="{BB189A76-5BCB-3789-F3A0-93BD8891F642}"/>
          </ac:spMkLst>
        </pc:spChg>
        <pc:picChg chg="mod modVis">
          <ac:chgData name="Pan, Wenlan [JRDCN]" userId="2c4babd4-a2a8-4b1a-8f92-6591f029b344" providerId="ADAL" clId="{14B3F76C-0F5F-4291-AD6B-6FF934F98655}" dt="2026-03-25T06:36:26.105" v="1442" actId="14429"/>
          <ac:picMkLst>
            <pc:docMk/>
            <pc:sldMk cId="1703738485" sldId="2147482087"/>
            <ac:picMk id="4" creationId="{83B88C5E-F3E7-C3E9-C68E-5C624FDD604C}"/>
          </ac:picMkLst>
        </pc:picChg>
      </pc:sldChg>
      <pc:sldChg chg="addSp delSp modSp mod modNotesTx">
        <pc:chgData name="Pan, Wenlan [JRDCN]" userId="2c4babd4-a2a8-4b1a-8f92-6591f029b344" providerId="ADAL" clId="{14B3F76C-0F5F-4291-AD6B-6FF934F98655}" dt="2026-03-26T09:11:39.092" v="2536" actId="1036"/>
        <pc:sldMkLst>
          <pc:docMk/>
          <pc:sldMk cId="2446767477" sldId="2147482093"/>
        </pc:sldMkLst>
        <pc:spChg chg="mod">
          <ac:chgData name="Pan, Wenlan [JRDCN]" userId="2c4babd4-a2a8-4b1a-8f92-6591f029b344" providerId="ADAL" clId="{14B3F76C-0F5F-4291-AD6B-6FF934F98655}" dt="2026-03-26T09:11:39.092" v="2536" actId="1036"/>
          <ac:spMkLst>
            <pc:docMk/>
            <pc:sldMk cId="2446767477" sldId="2147482093"/>
            <ac:spMk id="3" creationId="{1CB076F7-B812-67D4-8162-C9B8EA24E5B9}"/>
          </ac:spMkLst>
        </pc:spChg>
        <pc:spChg chg="mod">
          <ac:chgData name="Pan, Wenlan [JRDCN]" userId="2c4babd4-a2a8-4b1a-8f92-6591f029b344" providerId="ADAL" clId="{14B3F76C-0F5F-4291-AD6B-6FF934F98655}" dt="2026-03-26T09:11:39.092" v="2536" actId="1036"/>
          <ac:spMkLst>
            <pc:docMk/>
            <pc:sldMk cId="2446767477" sldId="2147482093"/>
            <ac:spMk id="4" creationId="{6D82ACD5-3DE1-707F-F806-E4C8BD6EC196}"/>
          </ac:spMkLst>
        </pc:spChg>
        <pc:spChg chg="mod">
          <ac:chgData name="Pan, Wenlan [JRDCN]" userId="2c4babd4-a2a8-4b1a-8f92-6591f029b344" providerId="ADAL" clId="{14B3F76C-0F5F-4291-AD6B-6FF934F98655}" dt="2026-03-26T09:11:39.092" v="2536" actId="1036"/>
          <ac:spMkLst>
            <pc:docMk/>
            <pc:sldMk cId="2446767477" sldId="2147482093"/>
            <ac:spMk id="7" creationId="{0DD92631-AD09-62A1-AF7B-04BED0265EAB}"/>
          </ac:spMkLst>
        </pc:spChg>
        <pc:spChg chg="add del mod">
          <ac:chgData name="Pan, Wenlan [JRDCN]" userId="2c4babd4-a2a8-4b1a-8f92-6591f029b344" providerId="ADAL" clId="{14B3F76C-0F5F-4291-AD6B-6FF934F98655}" dt="2026-03-25T06:39:57.188" v="1443" actId="478"/>
          <ac:spMkLst>
            <pc:docMk/>
            <pc:sldMk cId="2446767477" sldId="2147482093"/>
            <ac:spMk id="12" creationId="{19D7AC90-CBA3-D35F-0736-0D2FDE8478D7}"/>
          </ac:spMkLst>
        </pc:spChg>
        <pc:spChg chg="del mod">
          <ac:chgData name="Pan, Wenlan [JRDCN]" userId="2c4babd4-a2a8-4b1a-8f92-6591f029b344" providerId="ADAL" clId="{14B3F76C-0F5F-4291-AD6B-6FF934F98655}" dt="2026-03-25T16:10:20.367" v="1547" actId="478"/>
          <ac:spMkLst>
            <pc:docMk/>
            <pc:sldMk cId="2446767477" sldId="2147482093"/>
            <ac:spMk id="52" creationId="{21DA0916-E044-5258-255B-836B07039041}"/>
          </ac:spMkLst>
        </pc:spChg>
        <pc:spChg chg="del">
          <ac:chgData name="Pan, Wenlan [JRDCN]" userId="2c4babd4-a2a8-4b1a-8f92-6591f029b344" providerId="ADAL" clId="{14B3F76C-0F5F-4291-AD6B-6FF934F98655}" dt="2026-03-25T16:10:16.498" v="1546" actId="478"/>
          <ac:spMkLst>
            <pc:docMk/>
            <pc:sldMk cId="2446767477" sldId="2147482093"/>
            <ac:spMk id="53" creationId="{C6211AE3-ABC6-B65D-7F4B-F28E608AD6DF}"/>
          </ac:spMkLst>
        </pc:spChg>
        <pc:spChg chg="mod">
          <ac:chgData name="Pan, Wenlan [JRDCN]" userId="2c4babd4-a2a8-4b1a-8f92-6591f029b344" providerId="ADAL" clId="{14B3F76C-0F5F-4291-AD6B-6FF934F98655}" dt="2026-03-25T16:09:53.203" v="1545" actId="12789"/>
          <ac:spMkLst>
            <pc:docMk/>
            <pc:sldMk cId="2446767477" sldId="2147482093"/>
            <ac:spMk id="55" creationId="{6B604E36-F3D3-1CC7-6DAC-7267F86827CA}"/>
          </ac:spMkLst>
        </pc:spChg>
        <pc:spChg chg="mod">
          <ac:chgData name="Pan, Wenlan [JRDCN]" userId="2c4babd4-a2a8-4b1a-8f92-6591f029b344" providerId="ADAL" clId="{14B3F76C-0F5F-4291-AD6B-6FF934F98655}" dt="2026-03-25T16:09:46.791" v="1544" actId="12789"/>
          <ac:spMkLst>
            <pc:docMk/>
            <pc:sldMk cId="2446767477" sldId="2147482093"/>
            <ac:spMk id="57" creationId="{A51D854A-8F1B-FA50-DC55-840AE0553117}"/>
          </ac:spMkLst>
        </pc:spChg>
        <pc:spChg chg="mod">
          <ac:chgData name="Pan, Wenlan [JRDCN]" userId="2c4babd4-a2a8-4b1a-8f92-6591f029b344" providerId="ADAL" clId="{14B3F76C-0F5F-4291-AD6B-6FF934F98655}" dt="2026-03-25T16:09:38.027" v="1543" actId="12789"/>
          <ac:spMkLst>
            <pc:docMk/>
            <pc:sldMk cId="2446767477" sldId="2147482093"/>
            <ac:spMk id="59" creationId="{EA23223B-0990-C1FE-512F-D22190E615E3}"/>
          </ac:spMkLst>
        </pc:spChg>
        <pc:spChg chg="mod">
          <ac:chgData name="Pan, Wenlan [JRDCN]" userId="2c4babd4-a2a8-4b1a-8f92-6591f029b344" providerId="ADAL" clId="{14B3F76C-0F5F-4291-AD6B-6FF934F98655}" dt="2026-03-25T16:09:30.130" v="1542" actId="12789"/>
          <ac:spMkLst>
            <pc:docMk/>
            <pc:sldMk cId="2446767477" sldId="2147482093"/>
            <ac:spMk id="60" creationId="{7232F845-1E42-8802-9E07-0BCF682DC2DA}"/>
          </ac:spMkLst>
        </pc:spChg>
        <pc:spChg chg="mod">
          <ac:chgData name="Pan, Wenlan [JRDCN]" userId="2c4babd4-a2a8-4b1a-8f92-6591f029b344" providerId="ADAL" clId="{14B3F76C-0F5F-4291-AD6B-6FF934F98655}" dt="2026-03-25T16:09:24.734" v="1541" actId="12789"/>
          <ac:spMkLst>
            <pc:docMk/>
            <pc:sldMk cId="2446767477" sldId="2147482093"/>
            <ac:spMk id="63" creationId="{C6107E92-5BB7-00E5-FAB4-8B8B00F14748}"/>
          </ac:spMkLst>
        </pc:spChg>
        <pc:spChg chg="mod">
          <ac:chgData name="Pan, Wenlan [JRDCN]" userId="2c4babd4-a2a8-4b1a-8f92-6591f029b344" providerId="ADAL" clId="{14B3F76C-0F5F-4291-AD6B-6FF934F98655}" dt="2026-03-25T16:08:57.495" v="1539" actId="12789"/>
          <ac:spMkLst>
            <pc:docMk/>
            <pc:sldMk cId="2446767477" sldId="2147482093"/>
            <ac:spMk id="193" creationId="{C6FA0093-23E4-A6B1-E7F6-4AD0AB200100}"/>
          </ac:spMkLst>
        </pc:spChg>
        <pc:spChg chg="mod">
          <ac:chgData name="Pan, Wenlan [JRDCN]" userId="2c4babd4-a2a8-4b1a-8f92-6591f029b344" providerId="ADAL" clId="{14B3F76C-0F5F-4291-AD6B-6FF934F98655}" dt="2026-03-25T16:09:53.203" v="1545" actId="12789"/>
          <ac:spMkLst>
            <pc:docMk/>
            <pc:sldMk cId="2446767477" sldId="2147482093"/>
            <ac:spMk id="194" creationId="{4C579EE0-FBA5-EBC6-BC0F-4672F43573F6}"/>
          </ac:spMkLst>
        </pc:spChg>
        <pc:spChg chg="mod">
          <ac:chgData name="Pan, Wenlan [JRDCN]" userId="2c4babd4-a2a8-4b1a-8f92-6591f029b344" providerId="ADAL" clId="{14B3F76C-0F5F-4291-AD6B-6FF934F98655}" dt="2026-03-25T16:08:57.495" v="1539" actId="12789"/>
          <ac:spMkLst>
            <pc:docMk/>
            <pc:sldMk cId="2446767477" sldId="2147482093"/>
            <ac:spMk id="195" creationId="{E9D760B5-26A9-AD6F-DA59-8B08E78438EE}"/>
          </ac:spMkLst>
        </pc:spChg>
        <pc:spChg chg="mod">
          <ac:chgData name="Pan, Wenlan [JRDCN]" userId="2c4babd4-a2a8-4b1a-8f92-6591f029b344" providerId="ADAL" clId="{14B3F76C-0F5F-4291-AD6B-6FF934F98655}" dt="2026-03-25T16:09:46.791" v="1544" actId="12789"/>
          <ac:spMkLst>
            <pc:docMk/>
            <pc:sldMk cId="2446767477" sldId="2147482093"/>
            <ac:spMk id="196" creationId="{9439EDF8-CA32-11B0-5D4A-E1B97268F738}"/>
          </ac:spMkLst>
        </pc:spChg>
        <pc:spChg chg="mod">
          <ac:chgData name="Pan, Wenlan [JRDCN]" userId="2c4babd4-a2a8-4b1a-8f92-6591f029b344" providerId="ADAL" clId="{14B3F76C-0F5F-4291-AD6B-6FF934F98655}" dt="2026-03-25T16:09:24.734" v="1541" actId="12789"/>
          <ac:spMkLst>
            <pc:docMk/>
            <pc:sldMk cId="2446767477" sldId="2147482093"/>
            <ac:spMk id="197" creationId="{3FEA0889-5148-5F91-F293-2401B08D7976}"/>
          </ac:spMkLst>
        </pc:spChg>
        <pc:spChg chg="mod">
          <ac:chgData name="Pan, Wenlan [JRDCN]" userId="2c4babd4-a2a8-4b1a-8f92-6591f029b344" providerId="ADAL" clId="{14B3F76C-0F5F-4291-AD6B-6FF934F98655}" dt="2026-03-25T16:09:38.027" v="1543" actId="12789"/>
          <ac:spMkLst>
            <pc:docMk/>
            <pc:sldMk cId="2446767477" sldId="2147482093"/>
            <ac:spMk id="198" creationId="{0975590D-8B97-8994-E9D8-C43E0984CF6E}"/>
          </ac:spMkLst>
        </pc:spChg>
        <pc:spChg chg="mod">
          <ac:chgData name="Pan, Wenlan [JRDCN]" userId="2c4babd4-a2a8-4b1a-8f92-6591f029b344" providerId="ADAL" clId="{14B3F76C-0F5F-4291-AD6B-6FF934F98655}" dt="2026-03-25T16:09:30.130" v="1542" actId="12789"/>
          <ac:spMkLst>
            <pc:docMk/>
            <pc:sldMk cId="2446767477" sldId="2147482093"/>
            <ac:spMk id="199" creationId="{8EE8FA02-9D28-53C1-AAE3-CD6BC0A8E8E2}"/>
          </ac:spMkLst>
        </pc:spChg>
        <pc:spChg chg="mod">
          <ac:chgData name="Pan, Wenlan [JRDCN]" userId="2c4babd4-a2a8-4b1a-8f92-6591f029b344" providerId="ADAL" clId="{14B3F76C-0F5F-4291-AD6B-6FF934F98655}" dt="2026-03-25T16:09:30.130" v="1542" actId="12789"/>
          <ac:spMkLst>
            <pc:docMk/>
            <pc:sldMk cId="2446767477" sldId="2147482093"/>
            <ac:spMk id="200" creationId="{F6E80AC1-F3ED-DF94-AD6A-30A37E768DD4}"/>
          </ac:spMkLst>
        </pc:spChg>
        <pc:spChg chg="mod">
          <ac:chgData name="Pan, Wenlan [JRDCN]" userId="2c4babd4-a2a8-4b1a-8f92-6591f029b344" providerId="ADAL" clId="{14B3F76C-0F5F-4291-AD6B-6FF934F98655}" dt="2026-03-25T16:09:30.130" v="1542" actId="12789"/>
          <ac:spMkLst>
            <pc:docMk/>
            <pc:sldMk cId="2446767477" sldId="2147482093"/>
            <ac:spMk id="201" creationId="{4076CBD4-A990-C4CF-2BF7-102E358C0CB0}"/>
          </ac:spMkLst>
        </pc:spChg>
        <pc:spChg chg="mod">
          <ac:chgData name="Pan, Wenlan [JRDCN]" userId="2c4babd4-a2a8-4b1a-8f92-6591f029b344" providerId="ADAL" clId="{14B3F76C-0F5F-4291-AD6B-6FF934F98655}" dt="2026-03-25T16:09:38.027" v="1543" actId="12789"/>
          <ac:spMkLst>
            <pc:docMk/>
            <pc:sldMk cId="2446767477" sldId="2147482093"/>
            <ac:spMk id="202" creationId="{E43A6D45-FCAF-A6E3-168C-93B02426700A}"/>
          </ac:spMkLst>
        </pc:spChg>
        <pc:spChg chg="mod">
          <ac:chgData name="Pan, Wenlan [JRDCN]" userId="2c4babd4-a2a8-4b1a-8f92-6591f029b344" providerId="ADAL" clId="{14B3F76C-0F5F-4291-AD6B-6FF934F98655}" dt="2026-03-25T16:09:24.734" v="1541" actId="12789"/>
          <ac:spMkLst>
            <pc:docMk/>
            <pc:sldMk cId="2446767477" sldId="2147482093"/>
            <ac:spMk id="204" creationId="{F2C0054A-095F-B650-A2BA-DFAAD11FDA24}"/>
          </ac:spMkLst>
        </pc:spChg>
        <pc:spChg chg="mod">
          <ac:chgData name="Pan, Wenlan [JRDCN]" userId="2c4babd4-a2a8-4b1a-8f92-6591f029b344" providerId="ADAL" clId="{14B3F76C-0F5F-4291-AD6B-6FF934F98655}" dt="2026-03-25T16:09:24.734" v="1541" actId="12789"/>
          <ac:spMkLst>
            <pc:docMk/>
            <pc:sldMk cId="2446767477" sldId="2147482093"/>
            <ac:spMk id="205" creationId="{A903C5A9-6BA4-090C-D1C2-F4399E007FD3}"/>
          </ac:spMkLst>
        </pc:spChg>
        <pc:spChg chg="mod">
          <ac:chgData name="Pan, Wenlan [JRDCN]" userId="2c4babd4-a2a8-4b1a-8f92-6591f029b344" providerId="ADAL" clId="{14B3F76C-0F5F-4291-AD6B-6FF934F98655}" dt="2026-03-25T16:09:46.791" v="1544" actId="12789"/>
          <ac:spMkLst>
            <pc:docMk/>
            <pc:sldMk cId="2446767477" sldId="2147482093"/>
            <ac:spMk id="206" creationId="{2DC9D4EC-0FC6-0ACD-3972-FE42283DF009}"/>
          </ac:spMkLst>
        </pc:spChg>
        <pc:spChg chg="mod">
          <ac:chgData name="Pan, Wenlan [JRDCN]" userId="2c4babd4-a2a8-4b1a-8f92-6591f029b344" providerId="ADAL" clId="{14B3F76C-0F5F-4291-AD6B-6FF934F98655}" dt="2026-03-25T16:09:46.791" v="1544" actId="12789"/>
          <ac:spMkLst>
            <pc:docMk/>
            <pc:sldMk cId="2446767477" sldId="2147482093"/>
            <ac:spMk id="217" creationId="{727D8D6B-7665-087C-D38A-D2CFCCD31182}"/>
          </ac:spMkLst>
        </pc:spChg>
        <pc:spChg chg="mod">
          <ac:chgData name="Pan, Wenlan [JRDCN]" userId="2c4babd4-a2a8-4b1a-8f92-6591f029b344" providerId="ADAL" clId="{14B3F76C-0F5F-4291-AD6B-6FF934F98655}" dt="2026-03-25T16:11:35.957" v="1569" actId="1035"/>
          <ac:spMkLst>
            <pc:docMk/>
            <pc:sldMk cId="2446767477" sldId="2147482093"/>
            <ac:spMk id="218" creationId="{AC5F063B-BCD8-46E9-C0D2-8F52101DC25B}"/>
          </ac:spMkLst>
        </pc:spChg>
        <pc:spChg chg="mod">
          <ac:chgData name="Pan, Wenlan [JRDCN]" userId="2c4babd4-a2a8-4b1a-8f92-6591f029b344" providerId="ADAL" clId="{14B3F76C-0F5F-4291-AD6B-6FF934F98655}" dt="2026-03-25T16:08:57.495" v="1539" actId="12789"/>
          <ac:spMkLst>
            <pc:docMk/>
            <pc:sldMk cId="2446767477" sldId="2147482093"/>
            <ac:spMk id="244" creationId="{BC30E570-CAEB-A9A7-74A5-D5A170B574A5}"/>
          </ac:spMkLst>
        </pc:spChg>
        <pc:spChg chg="mod">
          <ac:chgData name="Pan, Wenlan [JRDCN]" userId="2c4babd4-a2a8-4b1a-8f92-6591f029b344" providerId="ADAL" clId="{14B3F76C-0F5F-4291-AD6B-6FF934F98655}" dt="2026-03-25T16:08:57.495" v="1539" actId="12789"/>
          <ac:spMkLst>
            <pc:docMk/>
            <pc:sldMk cId="2446767477" sldId="2147482093"/>
            <ac:spMk id="245" creationId="{0E59C794-6CCA-9ECE-89F7-128003F00242}"/>
          </ac:spMkLst>
        </pc:spChg>
        <pc:spChg chg="mod">
          <ac:chgData name="Pan, Wenlan [JRDCN]" userId="2c4babd4-a2a8-4b1a-8f92-6591f029b344" providerId="ADAL" clId="{14B3F76C-0F5F-4291-AD6B-6FF934F98655}" dt="2026-03-25T16:09:53.203" v="1545" actId="12789"/>
          <ac:spMkLst>
            <pc:docMk/>
            <pc:sldMk cId="2446767477" sldId="2147482093"/>
            <ac:spMk id="246" creationId="{3A1C270C-1435-475C-6361-267BF44C05FE}"/>
          </ac:spMkLst>
        </pc:spChg>
        <pc:spChg chg="mod">
          <ac:chgData name="Pan, Wenlan [JRDCN]" userId="2c4babd4-a2a8-4b1a-8f92-6591f029b344" providerId="ADAL" clId="{14B3F76C-0F5F-4291-AD6B-6FF934F98655}" dt="2026-03-25T16:08:30.024" v="1534"/>
          <ac:spMkLst>
            <pc:docMk/>
            <pc:sldMk cId="2446767477" sldId="2147482093"/>
            <ac:spMk id="247" creationId="{62652D58-B226-07B3-6255-1B3D4EC9CDEA}"/>
          </ac:spMkLst>
        </pc:spChg>
        <pc:spChg chg="mod">
          <ac:chgData name="Pan, Wenlan [JRDCN]" userId="2c4babd4-a2a8-4b1a-8f92-6591f029b344" providerId="ADAL" clId="{14B3F76C-0F5F-4291-AD6B-6FF934F98655}" dt="2026-03-26T07:12:41.750" v="2318" actId="20577"/>
          <ac:spMkLst>
            <pc:docMk/>
            <pc:sldMk cId="2446767477" sldId="2147482093"/>
            <ac:spMk id="249" creationId="{580E7513-AB9C-0F43-F9C3-E4D5E493FBDD}"/>
          </ac:spMkLst>
        </pc:spChg>
        <pc:spChg chg="mod">
          <ac:chgData name="Pan, Wenlan [JRDCN]" userId="2c4babd4-a2a8-4b1a-8f92-6591f029b344" providerId="ADAL" clId="{14B3F76C-0F5F-4291-AD6B-6FF934F98655}" dt="2026-03-25T16:11:35.957" v="1569" actId="1035"/>
          <ac:spMkLst>
            <pc:docMk/>
            <pc:sldMk cId="2446767477" sldId="2147482093"/>
            <ac:spMk id="251" creationId="{76E1E304-C6A4-2F8D-34E5-44E1B947E453}"/>
          </ac:spMkLst>
        </pc:spChg>
        <pc:spChg chg="mod">
          <ac:chgData name="Pan, Wenlan [JRDCN]" userId="2c4babd4-a2a8-4b1a-8f92-6591f029b344" providerId="ADAL" clId="{14B3F76C-0F5F-4291-AD6B-6FF934F98655}" dt="2026-03-25T16:11:35.957" v="1569" actId="1035"/>
          <ac:spMkLst>
            <pc:docMk/>
            <pc:sldMk cId="2446767477" sldId="2147482093"/>
            <ac:spMk id="252" creationId="{965F786B-B485-A2AB-30B9-6B23916D13A4}"/>
          </ac:spMkLst>
        </pc:spChg>
        <pc:spChg chg="mod">
          <ac:chgData name="Pan, Wenlan [JRDCN]" userId="2c4babd4-a2a8-4b1a-8f92-6591f029b344" providerId="ADAL" clId="{14B3F76C-0F5F-4291-AD6B-6FF934F98655}" dt="2026-03-25T16:11:01.720" v="1552" actId="12789"/>
          <ac:spMkLst>
            <pc:docMk/>
            <pc:sldMk cId="2446767477" sldId="2147482093"/>
            <ac:spMk id="253" creationId="{8D4B2F05-FA76-3A4E-BF87-E5359F7D9A32}"/>
          </ac:spMkLst>
        </pc:spChg>
        <pc:spChg chg="mod">
          <ac:chgData name="Pan, Wenlan [JRDCN]" userId="2c4babd4-a2a8-4b1a-8f92-6591f029b344" providerId="ADAL" clId="{14B3F76C-0F5F-4291-AD6B-6FF934F98655}" dt="2026-03-26T07:12:31.881" v="2316" actId="20577"/>
          <ac:spMkLst>
            <pc:docMk/>
            <pc:sldMk cId="2446767477" sldId="2147482093"/>
            <ac:spMk id="256" creationId="{A718F174-F4FA-9CED-DE26-12FF28A3924F}"/>
          </ac:spMkLst>
        </pc:spChg>
        <pc:spChg chg="mod">
          <ac:chgData name="Pan, Wenlan [JRDCN]" userId="2c4babd4-a2a8-4b1a-8f92-6591f029b344" providerId="ADAL" clId="{14B3F76C-0F5F-4291-AD6B-6FF934F98655}" dt="2026-03-25T16:11:01.720" v="1552" actId="12789"/>
          <ac:spMkLst>
            <pc:docMk/>
            <pc:sldMk cId="2446767477" sldId="2147482093"/>
            <ac:spMk id="259" creationId="{0D7CEB3D-3CCE-1594-F581-E1CB2F04FDD8}"/>
          </ac:spMkLst>
        </pc:spChg>
        <pc:spChg chg="mod">
          <ac:chgData name="Pan, Wenlan [JRDCN]" userId="2c4babd4-a2a8-4b1a-8f92-6591f029b344" providerId="ADAL" clId="{14B3F76C-0F5F-4291-AD6B-6FF934F98655}" dt="2026-03-25T16:10:44.729" v="1550" actId="12789"/>
          <ac:spMkLst>
            <pc:docMk/>
            <pc:sldMk cId="2446767477" sldId="2147482093"/>
            <ac:spMk id="262" creationId="{34022FFB-7480-5728-53BE-D865DB827290}"/>
          </ac:spMkLst>
        </pc:spChg>
        <pc:spChg chg="mod">
          <ac:chgData name="Pan, Wenlan [JRDCN]" userId="2c4babd4-a2a8-4b1a-8f92-6591f029b344" providerId="ADAL" clId="{14B3F76C-0F5F-4291-AD6B-6FF934F98655}" dt="2026-03-25T16:10:37.479" v="1549" actId="12789"/>
          <ac:spMkLst>
            <pc:docMk/>
            <pc:sldMk cId="2446767477" sldId="2147482093"/>
            <ac:spMk id="263" creationId="{DC71A610-F4DA-A6D4-74E3-68310A6DFA13}"/>
          </ac:spMkLst>
        </pc:spChg>
        <pc:spChg chg="mod">
          <ac:chgData name="Pan, Wenlan [JRDCN]" userId="2c4babd4-a2a8-4b1a-8f92-6591f029b344" providerId="ADAL" clId="{14B3F76C-0F5F-4291-AD6B-6FF934F98655}" dt="2026-03-25T16:10:33.614" v="1548" actId="12789"/>
          <ac:spMkLst>
            <pc:docMk/>
            <pc:sldMk cId="2446767477" sldId="2147482093"/>
            <ac:spMk id="265" creationId="{63A80069-C361-669C-94DB-B56C7BBDD05F}"/>
          </ac:spMkLst>
        </pc:spChg>
        <pc:spChg chg="mod">
          <ac:chgData name="Pan, Wenlan [JRDCN]" userId="2c4babd4-a2a8-4b1a-8f92-6591f029b344" providerId="ADAL" clId="{14B3F76C-0F5F-4291-AD6B-6FF934F98655}" dt="2026-03-25T16:09:04.316" v="1540" actId="12789"/>
          <ac:spMkLst>
            <pc:docMk/>
            <pc:sldMk cId="2446767477" sldId="2147482093"/>
            <ac:spMk id="270" creationId="{085A65C5-8D52-77F6-A204-78F95B78396F}"/>
          </ac:spMkLst>
        </pc:spChg>
        <pc:spChg chg="mod">
          <ac:chgData name="Pan, Wenlan [JRDCN]" userId="2c4babd4-a2a8-4b1a-8f92-6591f029b344" providerId="ADAL" clId="{14B3F76C-0F5F-4291-AD6B-6FF934F98655}" dt="2026-03-25T16:09:04.316" v="1540" actId="12789"/>
          <ac:spMkLst>
            <pc:docMk/>
            <pc:sldMk cId="2446767477" sldId="2147482093"/>
            <ac:spMk id="272" creationId="{03A10619-8B1E-0255-7D64-EFD68D17A319}"/>
          </ac:spMkLst>
        </pc:spChg>
        <pc:spChg chg="mod">
          <ac:chgData name="Pan, Wenlan [JRDCN]" userId="2c4babd4-a2a8-4b1a-8f92-6591f029b344" providerId="ADAL" clId="{14B3F76C-0F5F-4291-AD6B-6FF934F98655}" dt="2026-03-25T16:10:44.729" v="1550" actId="12789"/>
          <ac:spMkLst>
            <pc:docMk/>
            <pc:sldMk cId="2446767477" sldId="2147482093"/>
            <ac:spMk id="273" creationId="{A91CAD1D-259D-30F3-3997-B85AAC9BD498}"/>
          </ac:spMkLst>
        </pc:spChg>
        <pc:spChg chg="mod">
          <ac:chgData name="Pan, Wenlan [JRDCN]" userId="2c4babd4-a2a8-4b1a-8f92-6591f029b344" providerId="ADAL" clId="{14B3F76C-0F5F-4291-AD6B-6FF934F98655}" dt="2026-03-25T16:10:37.479" v="1549" actId="12789"/>
          <ac:spMkLst>
            <pc:docMk/>
            <pc:sldMk cId="2446767477" sldId="2147482093"/>
            <ac:spMk id="275" creationId="{BE0BB649-999C-AA4E-3677-8515B49096D3}"/>
          </ac:spMkLst>
        </pc:spChg>
        <pc:spChg chg="mod">
          <ac:chgData name="Pan, Wenlan [JRDCN]" userId="2c4babd4-a2a8-4b1a-8f92-6591f029b344" providerId="ADAL" clId="{14B3F76C-0F5F-4291-AD6B-6FF934F98655}" dt="2026-03-25T16:10:33.614" v="1548" actId="12789"/>
          <ac:spMkLst>
            <pc:docMk/>
            <pc:sldMk cId="2446767477" sldId="2147482093"/>
            <ac:spMk id="276" creationId="{64A47841-3C38-C629-8D91-B2AD27773F60}"/>
          </ac:spMkLst>
        </pc:spChg>
        <pc:spChg chg="mod">
          <ac:chgData name="Pan, Wenlan [JRDCN]" userId="2c4babd4-a2a8-4b1a-8f92-6591f029b344" providerId="ADAL" clId="{14B3F76C-0F5F-4291-AD6B-6FF934F98655}" dt="2026-03-25T16:10:37.479" v="1549" actId="12789"/>
          <ac:spMkLst>
            <pc:docMk/>
            <pc:sldMk cId="2446767477" sldId="2147482093"/>
            <ac:spMk id="279" creationId="{6E2BC26D-8EEE-EE43-39C7-923F0CABA377}"/>
          </ac:spMkLst>
        </pc:spChg>
        <pc:spChg chg="mod">
          <ac:chgData name="Pan, Wenlan [JRDCN]" userId="2c4babd4-a2a8-4b1a-8f92-6591f029b344" providerId="ADAL" clId="{14B3F76C-0F5F-4291-AD6B-6FF934F98655}" dt="2026-03-25T16:40:55.239" v="1923" actId="207"/>
          <ac:spMkLst>
            <pc:docMk/>
            <pc:sldMk cId="2446767477" sldId="2147482093"/>
            <ac:spMk id="282" creationId="{D2F24A62-3C55-FD16-CDFA-C31DF3F629CB}"/>
          </ac:spMkLst>
        </pc:spChg>
        <pc:spChg chg="mod">
          <ac:chgData name="Pan, Wenlan [JRDCN]" userId="2c4babd4-a2a8-4b1a-8f92-6591f029b344" providerId="ADAL" clId="{14B3F76C-0F5F-4291-AD6B-6FF934F98655}" dt="2026-03-25T16:10:44.729" v="1550" actId="12789"/>
          <ac:spMkLst>
            <pc:docMk/>
            <pc:sldMk cId="2446767477" sldId="2147482093"/>
            <ac:spMk id="283" creationId="{89F0F793-E9E7-0335-D4C7-3C800B6BFF4D}"/>
          </ac:spMkLst>
        </pc:spChg>
        <pc:spChg chg="mod">
          <ac:chgData name="Pan, Wenlan [JRDCN]" userId="2c4babd4-a2a8-4b1a-8f92-6591f029b344" providerId="ADAL" clId="{14B3F76C-0F5F-4291-AD6B-6FF934F98655}" dt="2026-03-25T16:10:44.729" v="1550" actId="12789"/>
          <ac:spMkLst>
            <pc:docMk/>
            <pc:sldMk cId="2446767477" sldId="2147482093"/>
            <ac:spMk id="284" creationId="{D6D09F56-DAFE-8FDB-8B7A-C9F12C8742E4}"/>
          </ac:spMkLst>
        </pc:spChg>
        <pc:spChg chg="mod">
          <ac:chgData name="Pan, Wenlan [JRDCN]" userId="2c4babd4-a2a8-4b1a-8f92-6591f029b344" providerId="ADAL" clId="{14B3F76C-0F5F-4291-AD6B-6FF934F98655}" dt="2026-03-25T16:09:04.316" v="1540" actId="12789"/>
          <ac:spMkLst>
            <pc:docMk/>
            <pc:sldMk cId="2446767477" sldId="2147482093"/>
            <ac:spMk id="285" creationId="{682A024A-F910-4FCD-ECBE-8F445E19EF2B}"/>
          </ac:spMkLst>
        </pc:spChg>
        <pc:spChg chg="mod">
          <ac:chgData name="Pan, Wenlan [JRDCN]" userId="2c4babd4-a2a8-4b1a-8f92-6591f029b344" providerId="ADAL" clId="{14B3F76C-0F5F-4291-AD6B-6FF934F98655}" dt="2026-03-25T16:09:04.316" v="1540" actId="12789"/>
          <ac:spMkLst>
            <pc:docMk/>
            <pc:sldMk cId="2446767477" sldId="2147482093"/>
            <ac:spMk id="286" creationId="{7A8A7528-7283-4995-B74B-273633781F7C}"/>
          </ac:spMkLst>
        </pc:spChg>
        <pc:spChg chg="mod">
          <ac:chgData name="Pan, Wenlan [JRDCN]" userId="2c4babd4-a2a8-4b1a-8f92-6591f029b344" providerId="ADAL" clId="{14B3F76C-0F5F-4291-AD6B-6FF934F98655}" dt="2026-03-25T16:12:00.386" v="1572" actId="14100"/>
          <ac:spMkLst>
            <pc:docMk/>
            <pc:sldMk cId="2446767477" sldId="2147482093"/>
            <ac:spMk id="287" creationId="{8DD6DFB4-A4FD-68E6-5084-1711BD7DB32A}"/>
          </ac:spMkLst>
        </pc:spChg>
        <pc:spChg chg="del">
          <ac:chgData name="Pan, Wenlan [JRDCN]" userId="2c4babd4-a2a8-4b1a-8f92-6591f029b344" providerId="ADAL" clId="{14B3F76C-0F5F-4291-AD6B-6FF934F98655}" dt="2026-03-25T16:11:26.804" v="1554" actId="478"/>
          <ac:spMkLst>
            <pc:docMk/>
            <pc:sldMk cId="2446767477" sldId="2147482093"/>
            <ac:spMk id="289" creationId="{05DBDCAC-4908-8F06-20DE-0B4FDF49B040}"/>
          </ac:spMkLst>
        </pc:spChg>
        <pc:spChg chg="del">
          <ac:chgData name="Pan, Wenlan [JRDCN]" userId="2c4babd4-a2a8-4b1a-8f92-6591f029b344" providerId="ADAL" clId="{14B3F76C-0F5F-4291-AD6B-6FF934F98655}" dt="2026-03-25T16:11:12.451" v="1553" actId="478"/>
          <ac:spMkLst>
            <pc:docMk/>
            <pc:sldMk cId="2446767477" sldId="2147482093"/>
            <ac:spMk id="290" creationId="{1AA3237A-7780-BBC0-A2C1-367962AF9FD2}"/>
          </ac:spMkLst>
        </pc:spChg>
        <pc:grpChg chg="mod">
          <ac:chgData name="Pan, Wenlan [JRDCN]" userId="2c4babd4-a2a8-4b1a-8f92-6591f029b344" providerId="ADAL" clId="{14B3F76C-0F5F-4291-AD6B-6FF934F98655}" dt="2026-03-25T16:12:16.370" v="1581" actId="1036"/>
          <ac:grpSpMkLst>
            <pc:docMk/>
            <pc:sldMk cId="2446767477" sldId="2147482093"/>
            <ac:grpSpMk id="8" creationId="{0B7ABC40-1FA1-612E-B56E-3BDE1D586E24}"/>
          </ac:grpSpMkLst>
        </pc:grpChg>
        <pc:grpChg chg="del">
          <ac:chgData name="Pan, Wenlan [JRDCN]" userId="2c4babd4-a2a8-4b1a-8f92-6591f029b344" providerId="ADAL" clId="{14B3F76C-0F5F-4291-AD6B-6FF934F98655}" dt="2026-03-25T16:10:16.498" v="1546" actId="478"/>
          <ac:grpSpMkLst>
            <pc:docMk/>
            <pc:sldMk cId="2446767477" sldId="2147482093"/>
            <ac:grpSpMk id="51" creationId="{FFABD7C9-2591-219F-4097-DB40F7171BBA}"/>
          </ac:grpSpMkLst>
        </pc:grpChg>
        <pc:grpChg chg="mod">
          <ac:chgData name="Pan, Wenlan [JRDCN]" userId="2c4babd4-a2a8-4b1a-8f92-6591f029b344" providerId="ADAL" clId="{14B3F76C-0F5F-4291-AD6B-6FF934F98655}" dt="2026-03-25T16:11:35.957" v="1569" actId="1035"/>
          <ac:grpSpMkLst>
            <pc:docMk/>
            <pc:sldMk cId="2446767477" sldId="2147482093"/>
            <ac:grpSpMk id="250" creationId="{121CA202-4F82-A595-4A2D-BCEFB39B4683}"/>
          </ac:grpSpMkLst>
        </pc:grpChg>
        <pc:grpChg chg="del">
          <ac:chgData name="Pan, Wenlan [JRDCN]" userId="2c4babd4-a2a8-4b1a-8f92-6591f029b344" providerId="ADAL" clId="{14B3F76C-0F5F-4291-AD6B-6FF934F98655}" dt="2026-03-25T16:11:12.451" v="1553" actId="478"/>
          <ac:grpSpMkLst>
            <pc:docMk/>
            <pc:sldMk cId="2446767477" sldId="2147482093"/>
            <ac:grpSpMk id="258" creationId="{1DB2354B-7634-F348-D347-2DDE772502E5}"/>
          </ac:grpSpMkLst>
        </pc:grpChg>
        <pc:grpChg chg="mod">
          <ac:chgData name="Pan, Wenlan [JRDCN]" userId="2c4babd4-a2a8-4b1a-8f92-6591f029b344" providerId="ADAL" clId="{14B3F76C-0F5F-4291-AD6B-6FF934F98655}" dt="2026-03-25T16:11:35.957" v="1569" actId="1035"/>
          <ac:grpSpMkLst>
            <pc:docMk/>
            <pc:sldMk cId="2446767477" sldId="2147482093"/>
            <ac:grpSpMk id="291" creationId="{EED4CFE6-045D-0170-AAB2-9CE801F82FF7}"/>
          </ac:grpSpMkLst>
        </pc:grpChg>
      </pc:sldChg>
      <pc:sldChg chg="addSp delSp modSp mod modAnim chgLayout modNotesTx">
        <pc:chgData name="Pan, Wenlan [JRDCN]" userId="2c4babd4-a2a8-4b1a-8f92-6591f029b344" providerId="ADAL" clId="{14B3F76C-0F5F-4291-AD6B-6FF934F98655}" dt="2026-03-26T09:08:53.400" v="2433" actId="20577"/>
        <pc:sldMkLst>
          <pc:docMk/>
          <pc:sldMk cId="628774875" sldId="2147482094"/>
        </pc:sldMkLst>
        <pc:spChg chg="mod ord">
          <ac:chgData name="Pan, Wenlan [JRDCN]" userId="2c4babd4-a2a8-4b1a-8f92-6591f029b344" providerId="ADAL" clId="{14B3F76C-0F5F-4291-AD6B-6FF934F98655}" dt="2026-03-24T09:10:09.394" v="1" actId="700"/>
          <ac:spMkLst>
            <pc:docMk/>
            <pc:sldMk cId="628774875" sldId="2147482094"/>
            <ac:spMk id="2" creationId="{A2D862D5-EA5D-B24E-C8FB-5E132630F6F5}"/>
          </ac:spMkLst>
        </pc:spChg>
        <pc:spChg chg="mod">
          <ac:chgData name="Pan, Wenlan [JRDCN]" userId="2c4babd4-a2a8-4b1a-8f92-6591f029b344" providerId="ADAL" clId="{14B3F76C-0F5F-4291-AD6B-6FF934F98655}" dt="2026-03-25T16:43:00.118" v="1952" actId="552"/>
          <ac:spMkLst>
            <pc:docMk/>
            <pc:sldMk cId="628774875" sldId="2147482094"/>
            <ac:spMk id="3" creationId="{AF3B8022-EB4F-EF20-DBDC-C67218626F9D}"/>
          </ac:spMkLst>
        </pc:spChg>
        <pc:spChg chg="add del mod">
          <ac:chgData name="Pan, Wenlan [JRDCN]" userId="2c4babd4-a2a8-4b1a-8f92-6591f029b344" providerId="ADAL" clId="{14B3F76C-0F5F-4291-AD6B-6FF934F98655}" dt="2026-03-25T16:42:42.228" v="1929" actId="478"/>
          <ac:spMkLst>
            <pc:docMk/>
            <pc:sldMk cId="628774875" sldId="2147482094"/>
            <ac:spMk id="4" creationId="{03630BC1-3916-0003-BC08-A248AD71FCE3}"/>
          </ac:spMkLst>
        </pc:spChg>
        <pc:spChg chg="mod ord">
          <ac:chgData name="Pan, Wenlan [JRDCN]" userId="2c4babd4-a2a8-4b1a-8f92-6591f029b344" providerId="ADAL" clId="{14B3F76C-0F5F-4291-AD6B-6FF934F98655}" dt="2026-03-24T09:10:09.394" v="1" actId="700"/>
          <ac:spMkLst>
            <pc:docMk/>
            <pc:sldMk cId="628774875" sldId="2147482094"/>
            <ac:spMk id="5" creationId="{EBE4FB4A-DB58-F7D5-24EE-572B7785E6B1}"/>
          </ac:spMkLst>
        </pc:spChg>
        <pc:spChg chg="mod ord">
          <ac:chgData name="Pan, Wenlan [JRDCN]" userId="2c4babd4-a2a8-4b1a-8f92-6591f029b344" providerId="ADAL" clId="{14B3F76C-0F5F-4291-AD6B-6FF934F98655}" dt="2026-03-24T09:10:09.394" v="1" actId="700"/>
          <ac:spMkLst>
            <pc:docMk/>
            <pc:sldMk cId="628774875" sldId="2147482094"/>
            <ac:spMk id="6" creationId="{4AE27BFB-2A8E-0B66-5C92-5BB10B5A0D88}"/>
          </ac:spMkLst>
        </pc:spChg>
        <pc:spChg chg="add mod">
          <ac:chgData name="Pan, Wenlan [JRDCN]" userId="2c4babd4-a2a8-4b1a-8f92-6591f029b344" providerId="ADAL" clId="{14B3F76C-0F5F-4291-AD6B-6FF934F98655}" dt="2026-03-25T16:43:00.118" v="1952" actId="552"/>
          <ac:spMkLst>
            <pc:docMk/>
            <pc:sldMk cId="628774875" sldId="2147482094"/>
            <ac:spMk id="10" creationId="{65283D4D-51CE-9281-013F-D1B341583948}"/>
          </ac:spMkLst>
        </pc:spChg>
        <pc:spChg chg="add del mod">
          <ac:chgData name="Pan, Wenlan [JRDCN]" userId="2c4babd4-a2a8-4b1a-8f92-6591f029b344" providerId="ADAL" clId="{14B3F76C-0F5F-4291-AD6B-6FF934F98655}" dt="2026-03-25T06:40:01.366" v="1444" actId="478"/>
          <ac:spMkLst>
            <pc:docMk/>
            <pc:sldMk cId="628774875" sldId="2147482094"/>
            <ac:spMk id="11" creationId="{C02B6424-61C2-3B82-A0F5-E0B05586F6AD}"/>
          </ac:spMkLst>
        </pc:spChg>
        <pc:spChg chg="mod">
          <ac:chgData name="Pan, Wenlan [JRDCN]" userId="2c4babd4-a2a8-4b1a-8f92-6591f029b344" providerId="ADAL" clId="{14B3F76C-0F5F-4291-AD6B-6FF934F98655}" dt="2026-03-24T15:12:19.689" v="252" actId="20577"/>
          <ac:spMkLst>
            <pc:docMk/>
            <pc:sldMk cId="628774875" sldId="2147482094"/>
            <ac:spMk id="18" creationId="{4DE7EB76-FA1F-886D-E7E5-3E556ADA0833}"/>
          </ac:spMkLst>
        </pc:spChg>
        <pc:spChg chg="mod">
          <ac:chgData name="Pan, Wenlan [JRDCN]" userId="2c4babd4-a2a8-4b1a-8f92-6591f029b344" providerId="ADAL" clId="{14B3F76C-0F5F-4291-AD6B-6FF934F98655}" dt="2026-03-24T15:13:56.309" v="321" actId="20577"/>
          <ac:spMkLst>
            <pc:docMk/>
            <pc:sldMk cId="628774875" sldId="2147482094"/>
            <ac:spMk id="20" creationId="{D40162B1-2D5F-8945-14C9-84C95DD31B34}"/>
          </ac:spMkLst>
        </pc:spChg>
        <pc:spChg chg="mod">
          <ac:chgData name="Pan, Wenlan [JRDCN]" userId="2c4babd4-a2a8-4b1a-8f92-6591f029b344" providerId="ADAL" clId="{14B3F76C-0F5F-4291-AD6B-6FF934F98655}" dt="2026-03-24T15:14:26.741" v="369" actId="20577"/>
          <ac:spMkLst>
            <pc:docMk/>
            <pc:sldMk cId="628774875" sldId="2147482094"/>
            <ac:spMk id="22" creationId="{7547FE9F-B7C9-80BB-3729-2A2F25A82EB7}"/>
          </ac:spMkLst>
        </pc:spChg>
        <pc:spChg chg="mod">
          <ac:chgData name="Pan, Wenlan [JRDCN]" userId="2c4babd4-a2a8-4b1a-8f92-6591f029b344" providerId="ADAL" clId="{14B3F76C-0F5F-4291-AD6B-6FF934F98655}" dt="2026-03-24T15:14:57.090" v="400" actId="20577"/>
          <ac:spMkLst>
            <pc:docMk/>
            <pc:sldMk cId="628774875" sldId="2147482094"/>
            <ac:spMk id="24" creationId="{5173A877-3AE3-B366-7871-1F90BF1274C1}"/>
          </ac:spMkLst>
        </pc:spChg>
        <pc:spChg chg="mod">
          <ac:chgData name="Pan, Wenlan [JRDCN]" userId="2c4babd4-a2a8-4b1a-8f92-6591f029b344" providerId="ADAL" clId="{14B3F76C-0F5F-4291-AD6B-6FF934F98655}" dt="2026-03-24T15:15:43.768" v="453" actId="20577"/>
          <ac:spMkLst>
            <pc:docMk/>
            <pc:sldMk cId="628774875" sldId="2147482094"/>
            <ac:spMk id="26" creationId="{2621049E-0C87-9FE5-B6BF-DC391432FB3B}"/>
          </ac:spMkLst>
        </pc:spChg>
        <pc:spChg chg="mod">
          <ac:chgData name="Pan, Wenlan [JRDCN]" userId="2c4babd4-a2a8-4b1a-8f92-6591f029b344" providerId="ADAL" clId="{14B3F76C-0F5F-4291-AD6B-6FF934F98655}" dt="2026-03-24T15:16:18.765" v="564" actId="20577"/>
          <ac:spMkLst>
            <pc:docMk/>
            <pc:sldMk cId="628774875" sldId="2147482094"/>
            <ac:spMk id="28" creationId="{D78C02FA-2A6A-C9B0-8626-E3C38276623C}"/>
          </ac:spMkLst>
        </pc:spChg>
      </pc:sldChg>
      <pc:sldChg chg="addSp delSp modSp mod delAnim modAnim modNotesTx">
        <pc:chgData name="Pan, Wenlan [JRDCN]" userId="2c4babd4-a2a8-4b1a-8f92-6591f029b344" providerId="ADAL" clId="{14B3F76C-0F5F-4291-AD6B-6FF934F98655}" dt="2026-03-26T09:12:33.170" v="2555" actId="1037"/>
        <pc:sldMkLst>
          <pc:docMk/>
          <pc:sldMk cId="2336754278" sldId="2147482095"/>
        </pc:sldMkLst>
        <pc:spChg chg="add del mod">
          <ac:chgData name="Pan, Wenlan [JRDCN]" userId="2c4babd4-a2a8-4b1a-8f92-6591f029b344" providerId="ADAL" clId="{14B3F76C-0F5F-4291-AD6B-6FF934F98655}" dt="2026-03-26T07:13:05.670" v="2320" actId="478"/>
          <ac:spMkLst>
            <pc:docMk/>
            <pc:sldMk cId="2336754278" sldId="2147482095"/>
            <ac:spMk id="3" creationId="{2BA998BB-B258-170E-31BB-243FF086A95D}"/>
          </ac:spMkLst>
        </pc:spChg>
        <pc:spChg chg="add del mod">
          <ac:chgData name="Pan, Wenlan [JRDCN]" userId="2c4babd4-a2a8-4b1a-8f92-6591f029b344" providerId="ADAL" clId="{14B3F76C-0F5F-4291-AD6B-6FF934F98655}" dt="2026-03-25T06:40:26.708" v="1445" actId="478"/>
          <ac:spMkLst>
            <pc:docMk/>
            <pc:sldMk cId="2336754278" sldId="2147482095"/>
            <ac:spMk id="4" creationId="{3807785D-2910-E8DA-7163-285D6814B9A7}"/>
          </ac:spMkLst>
        </pc:spChg>
        <pc:spChg chg="add del mod">
          <ac:chgData name="Pan, Wenlan [JRDCN]" userId="2c4babd4-a2a8-4b1a-8f92-6591f029b344" providerId="ADAL" clId="{14B3F76C-0F5F-4291-AD6B-6FF934F98655}" dt="2026-03-26T07:13:07.865" v="2321" actId="478"/>
          <ac:spMkLst>
            <pc:docMk/>
            <pc:sldMk cId="2336754278" sldId="2147482095"/>
            <ac:spMk id="8" creationId="{9D68ECF4-F025-C93D-0AAA-A18791E50746}"/>
          </ac:spMkLst>
        </pc:spChg>
        <pc:spChg chg="mod">
          <ac:chgData name="Pan, Wenlan [JRDCN]" userId="2c4babd4-a2a8-4b1a-8f92-6591f029b344" providerId="ADAL" clId="{14B3F76C-0F5F-4291-AD6B-6FF934F98655}" dt="2026-03-25T16:45:17.126" v="2026" actId="1035"/>
          <ac:spMkLst>
            <pc:docMk/>
            <pc:sldMk cId="2336754278" sldId="2147482095"/>
            <ac:spMk id="97" creationId="{A75C9DB3-8ED4-DB16-9269-C15C6B24BA88}"/>
          </ac:spMkLst>
        </pc:spChg>
        <pc:spChg chg="mod">
          <ac:chgData name="Pan, Wenlan [JRDCN]" userId="2c4babd4-a2a8-4b1a-8f92-6591f029b344" providerId="ADAL" clId="{14B3F76C-0F5F-4291-AD6B-6FF934F98655}" dt="2026-03-25T16:53:00.904" v="2194" actId="552"/>
          <ac:spMkLst>
            <pc:docMk/>
            <pc:sldMk cId="2336754278" sldId="2147482095"/>
            <ac:spMk id="98" creationId="{0AD9F906-033F-35C0-BEB6-57D35930D89E}"/>
          </ac:spMkLst>
        </pc:spChg>
        <pc:spChg chg="mod">
          <ac:chgData name="Pan, Wenlan [JRDCN]" userId="2c4babd4-a2a8-4b1a-8f92-6591f029b344" providerId="ADAL" clId="{14B3F76C-0F5F-4291-AD6B-6FF934F98655}" dt="2026-03-25T17:04:24.577" v="2274" actId="207"/>
          <ac:spMkLst>
            <pc:docMk/>
            <pc:sldMk cId="2336754278" sldId="2147482095"/>
            <ac:spMk id="101" creationId="{BC4A295F-D1A9-4BB1-406E-75292439C807}"/>
          </ac:spMkLst>
        </pc:spChg>
        <pc:spChg chg="mod">
          <ac:chgData name="Pan, Wenlan [JRDCN]" userId="2c4babd4-a2a8-4b1a-8f92-6591f029b344" providerId="ADAL" clId="{14B3F76C-0F5F-4291-AD6B-6FF934F98655}" dt="2026-03-25T17:04:32.037" v="2275" actId="108"/>
          <ac:spMkLst>
            <pc:docMk/>
            <pc:sldMk cId="2336754278" sldId="2147482095"/>
            <ac:spMk id="102" creationId="{1225ACDB-C131-1BE3-9733-6E01F5B98F11}"/>
          </ac:spMkLst>
        </pc:spChg>
        <pc:spChg chg="mod">
          <ac:chgData name="Pan, Wenlan [JRDCN]" userId="2c4babd4-a2a8-4b1a-8f92-6591f029b344" providerId="ADAL" clId="{14B3F76C-0F5F-4291-AD6B-6FF934F98655}" dt="2026-03-25T17:19:45.656" v="2297" actId="255"/>
          <ac:spMkLst>
            <pc:docMk/>
            <pc:sldMk cId="2336754278" sldId="2147482095"/>
            <ac:spMk id="109" creationId="{D96CC0A5-1307-AF2B-FE79-97666C88B6FB}"/>
          </ac:spMkLst>
        </pc:spChg>
        <pc:spChg chg="mod">
          <ac:chgData name="Pan, Wenlan [JRDCN]" userId="2c4babd4-a2a8-4b1a-8f92-6591f029b344" providerId="ADAL" clId="{14B3F76C-0F5F-4291-AD6B-6FF934F98655}" dt="2026-03-25T17:19:45.656" v="2297" actId="255"/>
          <ac:spMkLst>
            <pc:docMk/>
            <pc:sldMk cId="2336754278" sldId="2147482095"/>
            <ac:spMk id="111" creationId="{FACB0D1B-D52B-EE1B-61B0-B5C4D2FE9255}"/>
          </ac:spMkLst>
        </pc:spChg>
        <pc:spChg chg="mod">
          <ac:chgData name="Pan, Wenlan [JRDCN]" userId="2c4babd4-a2a8-4b1a-8f92-6591f029b344" providerId="ADAL" clId="{14B3F76C-0F5F-4291-AD6B-6FF934F98655}" dt="2026-03-25T17:19:45.656" v="2297" actId="255"/>
          <ac:spMkLst>
            <pc:docMk/>
            <pc:sldMk cId="2336754278" sldId="2147482095"/>
            <ac:spMk id="112" creationId="{E0ABD9AA-A650-5150-033B-7DC837FA6B09}"/>
          </ac:spMkLst>
        </pc:spChg>
        <pc:spChg chg="mod ord">
          <ac:chgData name="Pan, Wenlan [JRDCN]" userId="2c4babd4-a2a8-4b1a-8f92-6591f029b344" providerId="ADAL" clId="{14B3F76C-0F5F-4291-AD6B-6FF934F98655}" dt="2026-03-25T17:19:55.153" v="2298" actId="166"/>
          <ac:spMkLst>
            <pc:docMk/>
            <pc:sldMk cId="2336754278" sldId="2147482095"/>
            <ac:spMk id="113" creationId="{24937FED-F053-CF7D-B101-74B6F2342C5A}"/>
          </ac:spMkLst>
        </pc:spChg>
        <pc:spChg chg="mod">
          <ac:chgData name="Pan, Wenlan [JRDCN]" userId="2c4babd4-a2a8-4b1a-8f92-6591f029b344" providerId="ADAL" clId="{14B3F76C-0F5F-4291-AD6B-6FF934F98655}" dt="2026-03-25T17:19:45.656" v="2297" actId="255"/>
          <ac:spMkLst>
            <pc:docMk/>
            <pc:sldMk cId="2336754278" sldId="2147482095"/>
            <ac:spMk id="114" creationId="{38B49B09-92F6-E7FF-E231-E6A34C9402D5}"/>
          </ac:spMkLst>
        </pc:spChg>
        <pc:spChg chg="mod">
          <ac:chgData name="Pan, Wenlan [JRDCN]" userId="2c4babd4-a2a8-4b1a-8f92-6591f029b344" providerId="ADAL" clId="{14B3F76C-0F5F-4291-AD6B-6FF934F98655}" dt="2026-03-25T17:19:45.656" v="2297" actId="255"/>
          <ac:spMkLst>
            <pc:docMk/>
            <pc:sldMk cId="2336754278" sldId="2147482095"/>
            <ac:spMk id="116" creationId="{A10B89CC-6873-57FD-8337-DF4CD769B85A}"/>
          </ac:spMkLst>
        </pc:spChg>
        <pc:grpChg chg="mod">
          <ac:chgData name="Pan, Wenlan [JRDCN]" userId="2c4babd4-a2a8-4b1a-8f92-6591f029b344" providerId="ADAL" clId="{14B3F76C-0F5F-4291-AD6B-6FF934F98655}" dt="2026-03-25T16:45:17.126" v="2026" actId="1035"/>
          <ac:grpSpMkLst>
            <pc:docMk/>
            <pc:sldMk cId="2336754278" sldId="2147482095"/>
            <ac:grpSpMk id="7" creationId="{408E5ACA-C1F7-6AE1-BC70-15CC52132687}"/>
          </ac:grpSpMkLst>
        </pc:grpChg>
        <pc:picChg chg="add del mod modCrop">
          <ac:chgData name="Pan, Wenlan [JRDCN]" userId="2c4babd4-a2a8-4b1a-8f92-6591f029b344" providerId="ADAL" clId="{14B3F76C-0F5F-4291-AD6B-6FF934F98655}" dt="2026-03-26T07:13:02.455" v="2319" actId="478"/>
          <ac:picMkLst>
            <pc:docMk/>
            <pc:sldMk cId="2336754278" sldId="2147482095"/>
            <ac:picMk id="4" creationId="{9448463E-1387-4C4B-36CA-687178944B92}"/>
          </ac:picMkLst>
        </pc:picChg>
        <pc:picChg chg="mod modCrop">
          <ac:chgData name="Pan, Wenlan [JRDCN]" userId="2c4babd4-a2a8-4b1a-8f92-6591f029b344" providerId="ADAL" clId="{14B3F76C-0F5F-4291-AD6B-6FF934F98655}" dt="2026-03-26T09:12:33.170" v="2555" actId="1037"/>
          <ac:picMkLst>
            <pc:docMk/>
            <pc:sldMk cId="2336754278" sldId="2147482095"/>
            <ac:picMk id="92" creationId="{AF34A6C2-8458-5733-467F-F51A68E5E7C3}"/>
          </ac:picMkLst>
        </pc:picChg>
        <pc:picChg chg="mod">
          <ac:chgData name="Pan, Wenlan [JRDCN]" userId="2c4babd4-a2a8-4b1a-8f92-6591f029b344" providerId="ADAL" clId="{14B3F76C-0F5F-4291-AD6B-6FF934F98655}" dt="2026-03-25T16:49:07.417" v="2103" actId="552"/>
          <ac:picMkLst>
            <pc:docMk/>
            <pc:sldMk cId="2336754278" sldId="2147482095"/>
            <ac:picMk id="93" creationId="{33791191-B8CF-8896-68E2-C74EFF5FC89A}"/>
          </ac:picMkLst>
        </pc:picChg>
        <pc:picChg chg="mod">
          <ac:chgData name="Pan, Wenlan [JRDCN]" userId="2c4babd4-a2a8-4b1a-8f92-6591f029b344" providerId="ADAL" clId="{14B3F76C-0F5F-4291-AD6B-6FF934F98655}" dt="2026-03-25T16:48:57.536" v="2100" actId="1076"/>
          <ac:picMkLst>
            <pc:docMk/>
            <pc:sldMk cId="2336754278" sldId="2147482095"/>
            <ac:picMk id="94" creationId="{CD699D7B-EC0A-C146-22D7-D941EA359190}"/>
          </ac:picMkLst>
        </pc:picChg>
        <pc:picChg chg="mod ord">
          <ac:chgData name="Pan, Wenlan [JRDCN]" userId="2c4babd4-a2a8-4b1a-8f92-6591f029b344" providerId="ADAL" clId="{14B3F76C-0F5F-4291-AD6B-6FF934F98655}" dt="2026-03-25T17:19:58.526" v="2299" actId="167"/>
          <ac:picMkLst>
            <pc:docMk/>
            <pc:sldMk cId="2336754278" sldId="2147482095"/>
            <ac:picMk id="95" creationId="{D1C9E066-EAC2-CC41-1E44-C80E6730B0EB}"/>
          </ac:picMkLst>
        </pc:picChg>
        <pc:picChg chg="mod">
          <ac:chgData name="Pan, Wenlan [JRDCN]" userId="2c4babd4-a2a8-4b1a-8f92-6591f029b344" providerId="ADAL" clId="{14B3F76C-0F5F-4291-AD6B-6FF934F98655}" dt="2026-03-25T16:48:53.625" v="2098" actId="14100"/>
          <ac:picMkLst>
            <pc:docMk/>
            <pc:sldMk cId="2336754278" sldId="2147482095"/>
            <ac:picMk id="96" creationId="{026E37AA-98B7-47D8-630C-037EF78DCEE3}"/>
          </ac:picMkLst>
        </pc:picChg>
      </pc:sldChg>
      <pc:sldChg chg="addSp delSp modSp mod delAnim modAnim modNotesTx">
        <pc:chgData name="Pan, Wenlan [JRDCN]" userId="2c4babd4-a2a8-4b1a-8f92-6591f029b344" providerId="ADAL" clId="{14B3F76C-0F5F-4291-AD6B-6FF934F98655}" dt="2026-03-26T09:10:31.180" v="2523" actId="1038"/>
        <pc:sldMkLst>
          <pc:docMk/>
          <pc:sldMk cId="105507494" sldId="2147482096"/>
        </pc:sldMkLst>
        <pc:spChg chg="add mod">
          <ac:chgData name="Pan, Wenlan [JRDCN]" userId="2c4babd4-a2a8-4b1a-8f92-6591f029b344" providerId="ADAL" clId="{14B3F76C-0F5F-4291-AD6B-6FF934F98655}" dt="2026-03-24T17:48:26.928" v="1043" actId="20577"/>
          <ac:spMkLst>
            <pc:docMk/>
            <pc:sldMk cId="105507494" sldId="2147482096"/>
            <ac:spMk id="3" creationId="{48278F4F-5566-3297-91E7-583D36B420AD}"/>
          </ac:spMkLst>
        </pc:spChg>
        <pc:spChg chg="add del mod">
          <ac:chgData name="Pan, Wenlan [JRDCN]" userId="2c4babd4-a2a8-4b1a-8f92-6591f029b344" providerId="ADAL" clId="{14B3F76C-0F5F-4291-AD6B-6FF934F98655}" dt="2026-03-25T04:05:28.885" v="1110" actId="478"/>
          <ac:spMkLst>
            <pc:docMk/>
            <pc:sldMk cId="105507494" sldId="2147482096"/>
            <ac:spMk id="4" creationId="{7CC6FD2D-D3CF-CB98-F964-3B3B50535721}"/>
          </ac:spMkLst>
        </pc:spChg>
        <pc:spChg chg="mod">
          <ac:chgData name="Pan, Wenlan [JRDCN]" userId="2c4babd4-a2a8-4b1a-8f92-6591f029b344" providerId="ADAL" clId="{14B3F76C-0F5F-4291-AD6B-6FF934F98655}" dt="2026-03-24T09:24:42.690" v="8" actId="552"/>
          <ac:spMkLst>
            <pc:docMk/>
            <pc:sldMk cId="105507494" sldId="2147482096"/>
            <ac:spMk id="6" creationId="{E71ACBF8-73D3-4BA3-0E34-C70936DAE2E5}"/>
          </ac:spMkLst>
        </pc:spChg>
        <pc:spChg chg="mod">
          <ac:chgData name="Pan, Wenlan [JRDCN]" userId="2c4babd4-a2a8-4b1a-8f92-6591f029b344" providerId="ADAL" clId="{14B3F76C-0F5F-4291-AD6B-6FF934F98655}" dt="2026-03-25T16:29:57.695" v="1880" actId="12789"/>
          <ac:spMkLst>
            <pc:docMk/>
            <pc:sldMk cId="105507494" sldId="2147482096"/>
            <ac:spMk id="10" creationId="{F8C3FDEF-29B5-C50D-6583-BA8114862487}"/>
          </ac:spMkLst>
        </pc:spChg>
        <pc:spChg chg="mod">
          <ac:chgData name="Pan, Wenlan [JRDCN]" userId="2c4babd4-a2a8-4b1a-8f92-6591f029b344" providerId="ADAL" clId="{14B3F76C-0F5F-4291-AD6B-6FF934F98655}" dt="2026-03-25T16:30:50.521" v="1886" actId="14100"/>
          <ac:spMkLst>
            <pc:docMk/>
            <pc:sldMk cId="105507494" sldId="2147482096"/>
            <ac:spMk id="12" creationId="{3F03DB51-05AE-7657-0BF2-DB0AE2F34790}"/>
          </ac:spMkLst>
        </pc:spChg>
        <pc:spChg chg="mod">
          <ac:chgData name="Pan, Wenlan [JRDCN]" userId="2c4babd4-a2a8-4b1a-8f92-6591f029b344" providerId="ADAL" clId="{14B3F76C-0F5F-4291-AD6B-6FF934F98655}" dt="2026-03-25T16:30:10.652" v="1883" actId="12788"/>
          <ac:spMkLst>
            <pc:docMk/>
            <pc:sldMk cId="105507494" sldId="2147482096"/>
            <ac:spMk id="14" creationId="{398C5117-B7C4-FFFF-EA2D-EAB7209EC5A0}"/>
          </ac:spMkLst>
        </pc:spChg>
        <pc:spChg chg="mod topLvl">
          <ac:chgData name="Pan, Wenlan [JRDCN]" userId="2c4babd4-a2a8-4b1a-8f92-6591f029b344" providerId="ADAL" clId="{14B3F76C-0F5F-4291-AD6B-6FF934F98655}" dt="2026-03-25T16:35:04.450" v="1897" actId="165"/>
          <ac:spMkLst>
            <pc:docMk/>
            <pc:sldMk cId="105507494" sldId="2147482096"/>
            <ac:spMk id="15" creationId="{141259A0-2CBD-301A-DCE5-FDB66DD1CD07}"/>
          </ac:spMkLst>
        </pc:spChg>
        <pc:spChg chg="mod">
          <ac:chgData name="Pan, Wenlan [JRDCN]" userId="2c4babd4-a2a8-4b1a-8f92-6591f029b344" providerId="ADAL" clId="{14B3F76C-0F5F-4291-AD6B-6FF934F98655}" dt="2026-03-25T16:29:10.828" v="1873" actId="12788"/>
          <ac:spMkLst>
            <pc:docMk/>
            <pc:sldMk cId="105507494" sldId="2147482096"/>
            <ac:spMk id="17" creationId="{896859C5-BA66-72F4-8376-A1D9D9592C1B}"/>
          </ac:spMkLst>
        </pc:spChg>
        <pc:spChg chg="mod">
          <ac:chgData name="Pan, Wenlan [JRDCN]" userId="2c4babd4-a2a8-4b1a-8f92-6591f029b344" providerId="ADAL" clId="{14B3F76C-0F5F-4291-AD6B-6FF934F98655}" dt="2026-03-26T09:10:31.180" v="2523" actId="1038"/>
          <ac:spMkLst>
            <pc:docMk/>
            <pc:sldMk cId="105507494" sldId="2147482096"/>
            <ac:spMk id="18" creationId="{519CCFDD-0F87-5384-A06A-C82CFF9EBAE4}"/>
          </ac:spMkLst>
        </pc:spChg>
        <pc:spChg chg="mod">
          <ac:chgData name="Pan, Wenlan [JRDCN]" userId="2c4babd4-a2a8-4b1a-8f92-6591f029b344" providerId="ADAL" clId="{14B3F76C-0F5F-4291-AD6B-6FF934F98655}" dt="2026-03-26T09:09:50.601" v="2448" actId="1038"/>
          <ac:spMkLst>
            <pc:docMk/>
            <pc:sldMk cId="105507494" sldId="2147482096"/>
            <ac:spMk id="19" creationId="{F2CC4879-FA9A-BDB8-C6B3-D008EE1CD3E2}"/>
          </ac:spMkLst>
        </pc:spChg>
        <pc:spChg chg="mod">
          <ac:chgData name="Pan, Wenlan [JRDCN]" userId="2c4babd4-a2a8-4b1a-8f92-6591f029b344" providerId="ADAL" clId="{14B3F76C-0F5F-4291-AD6B-6FF934F98655}" dt="2026-03-26T09:10:07.818" v="2483" actId="1037"/>
          <ac:spMkLst>
            <pc:docMk/>
            <pc:sldMk cId="105507494" sldId="2147482096"/>
            <ac:spMk id="20" creationId="{4A02BB41-C577-3A3E-A224-D89BF0D2FD6A}"/>
          </ac:spMkLst>
        </pc:spChg>
        <pc:spChg chg="mod">
          <ac:chgData name="Pan, Wenlan [JRDCN]" userId="2c4babd4-a2a8-4b1a-8f92-6591f029b344" providerId="ADAL" clId="{14B3F76C-0F5F-4291-AD6B-6FF934F98655}" dt="2026-03-25T16:30:17.529" v="1884" actId="552"/>
          <ac:spMkLst>
            <pc:docMk/>
            <pc:sldMk cId="105507494" sldId="2147482096"/>
            <ac:spMk id="21" creationId="{3F22F1EA-921F-3054-3AFA-113F8730C0D1}"/>
          </ac:spMkLst>
        </pc:spChg>
        <pc:spChg chg="mod topLvl">
          <ac:chgData name="Pan, Wenlan [JRDCN]" userId="2c4babd4-a2a8-4b1a-8f92-6591f029b344" providerId="ADAL" clId="{14B3F76C-0F5F-4291-AD6B-6FF934F98655}" dt="2026-03-25T16:35:04.450" v="1897" actId="165"/>
          <ac:spMkLst>
            <pc:docMk/>
            <pc:sldMk cId="105507494" sldId="2147482096"/>
            <ac:spMk id="22" creationId="{C7056AE8-7D44-CA98-77F0-DF2CA54EF511}"/>
          </ac:spMkLst>
        </pc:spChg>
        <pc:spChg chg="mod">
          <ac:chgData name="Pan, Wenlan [JRDCN]" userId="2c4babd4-a2a8-4b1a-8f92-6591f029b344" providerId="ADAL" clId="{14B3F76C-0F5F-4291-AD6B-6FF934F98655}" dt="2026-03-26T09:10:31.180" v="2523" actId="1038"/>
          <ac:spMkLst>
            <pc:docMk/>
            <pc:sldMk cId="105507494" sldId="2147482096"/>
            <ac:spMk id="23" creationId="{32CF01E5-0C82-4B8B-8F1E-ABA5D30B80B9}"/>
          </ac:spMkLst>
        </pc:spChg>
        <pc:spChg chg="mod">
          <ac:chgData name="Pan, Wenlan [JRDCN]" userId="2c4babd4-a2a8-4b1a-8f92-6591f029b344" providerId="ADAL" clId="{14B3F76C-0F5F-4291-AD6B-6FF934F98655}" dt="2026-03-26T09:10:31.180" v="2523" actId="1038"/>
          <ac:spMkLst>
            <pc:docMk/>
            <pc:sldMk cId="105507494" sldId="2147482096"/>
            <ac:spMk id="24" creationId="{4173C49B-6BED-118F-EA35-34A5A61269A0}"/>
          </ac:spMkLst>
        </pc:spChg>
        <pc:spChg chg="mod">
          <ac:chgData name="Pan, Wenlan [JRDCN]" userId="2c4babd4-a2a8-4b1a-8f92-6591f029b344" providerId="ADAL" clId="{14B3F76C-0F5F-4291-AD6B-6FF934F98655}" dt="2026-03-26T09:10:31.180" v="2523" actId="1038"/>
          <ac:spMkLst>
            <pc:docMk/>
            <pc:sldMk cId="105507494" sldId="2147482096"/>
            <ac:spMk id="25" creationId="{6BCB818D-031D-C6DB-F9AE-C20B0000BD68}"/>
          </ac:spMkLst>
        </pc:spChg>
        <pc:spChg chg="mod">
          <ac:chgData name="Pan, Wenlan [JRDCN]" userId="2c4babd4-a2a8-4b1a-8f92-6591f029b344" providerId="ADAL" clId="{14B3F76C-0F5F-4291-AD6B-6FF934F98655}" dt="2026-03-26T09:10:18.492" v="2494" actId="1038"/>
          <ac:spMkLst>
            <pc:docMk/>
            <pc:sldMk cId="105507494" sldId="2147482096"/>
            <ac:spMk id="26" creationId="{4093B895-E99F-4D68-9B13-313B4E9E3A3A}"/>
          </ac:spMkLst>
        </pc:spChg>
        <pc:spChg chg="mod">
          <ac:chgData name="Pan, Wenlan [JRDCN]" userId="2c4babd4-a2a8-4b1a-8f92-6591f029b344" providerId="ADAL" clId="{14B3F76C-0F5F-4291-AD6B-6FF934F98655}" dt="2026-03-26T09:09:50.601" v="2448" actId="1038"/>
          <ac:spMkLst>
            <pc:docMk/>
            <pc:sldMk cId="105507494" sldId="2147482096"/>
            <ac:spMk id="27" creationId="{15F4A73B-3DA3-359B-9B09-953DFE287FF5}"/>
          </ac:spMkLst>
        </pc:spChg>
        <pc:spChg chg="mod">
          <ac:chgData name="Pan, Wenlan [JRDCN]" userId="2c4babd4-a2a8-4b1a-8f92-6591f029b344" providerId="ADAL" clId="{14B3F76C-0F5F-4291-AD6B-6FF934F98655}" dt="2026-03-26T09:10:18.492" v="2494" actId="1038"/>
          <ac:spMkLst>
            <pc:docMk/>
            <pc:sldMk cId="105507494" sldId="2147482096"/>
            <ac:spMk id="28" creationId="{B674EC01-D32B-44E5-AED9-CF70191F3EBC}"/>
          </ac:spMkLst>
        </pc:spChg>
        <pc:spChg chg="mod topLvl">
          <ac:chgData name="Pan, Wenlan [JRDCN]" userId="2c4babd4-a2a8-4b1a-8f92-6591f029b344" providerId="ADAL" clId="{14B3F76C-0F5F-4291-AD6B-6FF934F98655}" dt="2026-03-25T16:35:04.450" v="1897" actId="165"/>
          <ac:spMkLst>
            <pc:docMk/>
            <pc:sldMk cId="105507494" sldId="2147482096"/>
            <ac:spMk id="29" creationId="{70E73BD8-4495-7F73-32B0-5489669523E2}"/>
          </ac:spMkLst>
        </pc:spChg>
        <pc:spChg chg="mod">
          <ac:chgData name="Pan, Wenlan [JRDCN]" userId="2c4babd4-a2a8-4b1a-8f92-6591f029b344" providerId="ADAL" clId="{14B3F76C-0F5F-4291-AD6B-6FF934F98655}" dt="2026-03-26T09:10:31.180" v="2523" actId="1038"/>
          <ac:spMkLst>
            <pc:docMk/>
            <pc:sldMk cId="105507494" sldId="2147482096"/>
            <ac:spMk id="35" creationId="{2AF33BD5-A229-A20C-0EF3-99E698182F94}"/>
          </ac:spMkLst>
        </pc:spChg>
        <pc:spChg chg="mod">
          <ac:chgData name="Pan, Wenlan [JRDCN]" userId="2c4babd4-a2a8-4b1a-8f92-6591f029b344" providerId="ADAL" clId="{14B3F76C-0F5F-4291-AD6B-6FF934F98655}" dt="2026-03-25T16:29:10.828" v="1873" actId="12788"/>
          <ac:spMkLst>
            <pc:docMk/>
            <pc:sldMk cId="105507494" sldId="2147482096"/>
            <ac:spMk id="36" creationId="{CB69D77B-C543-F601-A7B7-CC233131FAAD}"/>
          </ac:spMkLst>
        </pc:spChg>
        <pc:spChg chg="mod">
          <ac:chgData name="Pan, Wenlan [JRDCN]" userId="2c4babd4-a2a8-4b1a-8f92-6591f029b344" providerId="ADAL" clId="{14B3F76C-0F5F-4291-AD6B-6FF934F98655}" dt="2026-03-26T09:10:31.180" v="2523" actId="1038"/>
          <ac:spMkLst>
            <pc:docMk/>
            <pc:sldMk cId="105507494" sldId="2147482096"/>
            <ac:spMk id="37" creationId="{2938A71F-F648-F245-271A-D68B310BA5AE}"/>
          </ac:spMkLst>
        </pc:spChg>
        <pc:spChg chg="mod">
          <ac:chgData name="Pan, Wenlan [JRDCN]" userId="2c4babd4-a2a8-4b1a-8f92-6591f029b344" providerId="ADAL" clId="{14B3F76C-0F5F-4291-AD6B-6FF934F98655}" dt="2026-03-26T09:10:31.180" v="2523" actId="1038"/>
          <ac:spMkLst>
            <pc:docMk/>
            <pc:sldMk cId="105507494" sldId="2147482096"/>
            <ac:spMk id="38" creationId="{517A1B8F-529F-A7C8-3B4A-C31ACEB881D0}"/>
          </ac:spMkLst>
        </pc:spChg>
        <pc:spChg chg="mod">
          <ac:chgData name="Pan, Wenlan [JRDCN]" userId="2c4babd4-a2a8-4b1a-8f92-6591f029b344" providerId="ADAL" clId="{14B3F76C-0F5F-4291-AD6B-6FF934F98655}" dt="2026-03-26T09:10:18.492" v="2494" actId="1038"/>
          <ac:spMkLst>
            <pc:docMk/>
            <pc:sldMk cId="105507494" sldId="2147482096"/>
            <ac:spMk id="39" creationId="{A229EE79-4DDD-F942-5B00-0AC4751171FF}"/>
          </ac:spMkLst>
        </pc:spChg>
        <pc:spChg chg="mod">
          <ac:chgData name="Pan, Wenlan [JRDCN]" userId="2c4babd4-a2a8-4b1a-8f92-6591f029b344" providerId="ADAL" clId="{14B3F76C-0F5F-4291-AD6B-6FF934F98655}" dt="2026-03-26T09:10:31.180" v="2523" actId="1038"/>
          <ac:spMkLst>
            <pc:docMk/>
            <pc:sldMk cId="105507494" sldId="2147482096"/>
            <ac:spMk id="40" creationId="{AF62B7B0-6F3D-7E11-4DF0-C29A8A7B5540}"/>
          </ac:spMkLst>
        </pc:spChg>
        <pc:spChg chg="mod">
          <ac:chgData name="Pan, Wenlan [JRDCN]" userId="2c4babd4-a2a8-4b1a-8f92-6591f029b344" providerId="ADAL" clId="{14B3F76C-0F5F-4291-AD6B-6FF934F98655}" dt="2026-03-26T09:10:07.818" v="2483" actId="1037"/>
          <ac:spMkLst>
            <pc:docMk/>
            <pc:sldMk cId="105507494" sldId="2147482096"/>
            <ac:spMk id="41" creationId="{7BC64623-414B-3B25-B62B-340365928657}"/>
          </ac:spMkLst>
        </pc:spChg>
        <pc:spChg chg="mod">
          <ac:chgData name="Pan, Wenlan [JRDCN]" userId="2c4babd4-a2a8-4b1a-8f92-6591f029b344" providerId="ADAL" clId="{14B3F76C-0F5F-4291-AD6B-6FF934F98655}" dt="2026-03-25T16:29:10.828" v="1873" actId="12788"/>
          <ac:spMkLst>
            <pc:docMk/>
            <pc:sldMk cId="105507494" sldId="2147482096"/>
            <ac:spMk id="42" creationId="{D60A781E-ED35-FEDC-4F6A-B56359B49E0C}"/>
          </ac:spMkLst>
        </pc:spChg>
        <pc:spChg chg="mod">
          <ac:chgData name="Pan, Wenlan [JRDCN]" userId="2c4babd4-a2a8-4b1a-8f92-6591f029b344" providerId="ADAL" clId="{14B3F76C-0F5F-4291-AD6B-6FF934F98655}" dt="2026-03-26T09:10:31.180" v="2523" actId="1038"/>
          <ac:spMkLst>
            <pc:docMk/>
            <pc:sldMk cId="105507494" sldId="2147482096"/>
            <ac:spMk id="43" creationId="{E670978D-4BBB-A63D-865E-92305DE2785F}"/>
          </ac:spMkLst>
        </pc:spChg>
        <pc:spChg chg="mod">
          <ac:chgData name="Pan, Wenlan [JRDCN]" userId="2c4babd4-a2a8-4b1a-8f92-6591f029b344" providerId="ADAL" clId="{14B3F76C-0F5F-4291-AD6B-6FF934F98655}" dt="2026-03-25T16:29:10.828" v="1873" actId="12788"/>
          <ac:spMkLst>
            <pc:docMk/>
            <pc:sldMk cId="105507494" sldId="2147482096"/>
            <ac:spMk id="44" creationId="{2D3CAFD2-F20B-0EE4-E60A-CBA607FAADEE}"/>
          </ac:spMkLst>
        </pc:spChg>
        <pc:spChg chg="mod">
          <ac:chgData name="Pan, Wenlan [JRDCN]" userId="2c4babd4-a2a8-4b1a-8f92-6591f029b344" providerId="ADAL" clId="{14B3F76C-0F5F-4291-AD6B-6FF934F98655}" dt="2026-03-26T09:10:31.180" v="2523" actId="1038"/>
          <ac:spMkLst>
            <pc:docMk/>
            <pc:sldMk cId="105507494" sldId="2147482096"/>
            <ac:spMk id="45" creationId="{37939B8E-D885-134F-B706-5AA882A3D804}"/>
          </ac:spMkLst>
        </pc:spChg>
        <pc:spChg chg="mod">
          <ac:chgData name="Pan, Wenlan [JRDCN]" userId="2c4babd4-a2a8-4b1a-8f92-6591f029b344" providerId="ADAL" clId="{14B3F76C-0F5F-4291-AD6B-6FF934F98655}" dt="2026-03-26T09:10:07.818" v="2483" actId="1037"/>
          <ac:spMkLst>
            <pc:docMk/>
            <pc:sldMk cId="105507494" sldId="2147482096"/>
            <ac:spMk id="46" creationId="{C933D8C3-1257-387B-D0A9-F3E38BC78FD7}"/>
          </ac:spMkLst>
        </pc:spChg>
        <pc:spChg chg="mod">
          <ac:chgData name="Pan, Wenlan [JRDCN]" userId="2c4babd4-a2a8-4b1a-8f92-6591f029b344" providerId="ADAL" clId="{14B3F76C-0F5F-4291-AD6B-6FF934F98655}" dt="2026-03-25T04:08:40.784" v="1139" actId="20577"/>
          <ac:spMkLst>
            <pc:docMk/>
            <pc:sldMk cId="105507494" sldId="2147482096"/>
            <ac:spMk id="56" creationId="{F077F90D-C011-7B9D-3D5E-E494694BC9EB}"/>
          </ac:spMkLst>
        </pc:spChg>
        <pc:spChg chg="mod">
          <ac:chgData name="Pan, Wenlan [JRDCN]" userId="2c4babd4-a2a8-4b1a-8f92-6591f029b344" providerId="ADAL" clId="{14B3F76C-0F5F-4291-AD6B-6FF934F98655}" dt="2026-03-25T16:32:31.356" v="1893" actId="1035"/>
          <ac:spMkLst>
            <pc:docMk/>
            <pc:sldMk cId="105507494" sldId="2147482096"/>
            <ac:spMk id="84" creationId="{2C8C0D1B-23A1-52EF-4031-861901823BBE}"/>
          </ac:spMkLst>
        </pc:spChg>
        <pc:spChg chg="mod topLvl">
          <ac:chgData name="Pan, Wenlan [JRDCN]" userId="2c4babd4-a2a8-4b1a-8f92-6591f029b344" providerId="ADAL" clId="{14B3F76C-0F5F-4291-AD6B-6FF934F98655}" dt="2026-03-25T16:35:04.450" v="1897" actId="165"/>
          <ac:spMkLst>
            <pc:docMk/>
            <pc:sldMk cId="105507494" sldId="2147482096"/>
            <ac:spMk id="98" creationId="{4B9A44C2-5CF3-D64E-3375-68809536ED3B}"/>
          </ac:spMkLst>
        </pc:spChg>
        <pc:grpChg chg="add del mod">
          <ac:chgData name="Pan, Wenlan [JRDCN]" userId="2c4babd4-a2a8-4b1a-8f92-6591f029b344" providerId="ADAL" clId="{14B3F76C-0F5F-4291-AD6B-6FF934F98655}" dt="2026-03-25T16:35:04.450" v="1897" actId="165"/>
          <ac:grpSpMkLst>
            <pc:docMk/>
            <pc:sldMk cId="105507494" sldId="2147482096"/>
            <ac:grpSpMk id="4" creationId="{4FEEAFB7-458C-F797-6614-3ED33FF27384}"/>
          </ac:grpSpMkLst>
        </pc:grpChg>
        <pc:picChg chg="mod topLvl">
          <ac:chgData name="Pan, Wenlan [JRDCN]" userId="2c4babd4-a2a8-4b1a-8f92-6591f029b344" providerId="ADAL" clId="{14B3F76C-0F5F-4291-AD6B-6FF934F98655}" dt="2026-03-25T16:35:04.450" v="1897" actId="165"/>
          <ac:picMkLst>
            <pc:docMk/>
            <pc:sldMk cId="105507494" sldId="2147482096"/>
            <ac:picMk id="97" creationId="{08BD0B8D-9CC9-6B32-2530-0F994F08D22A}"/>
          </ac:picMkLst>
        </pc:picChg>
      </pc:sldChg>
    </pc:docChg>
  </pc:docChgLst>
  <pc:docChgLst>
    <pc:chgData name="Pan, Wenlan [JRDCN]" userId="S::wpan16@its.jnj.com::2c4babd4-a2a8-4b1a-8f92-6591f029b344" providerId="AD" clId="Web-{F07FC995-82FA-6CE4-9C02-DDA119B67109}"/>
    <pc:docChg chg="modSld">
      <pc:chgData name="Pan, Wenlan [JRDCN]" userId="S::wpan16@its.jnj.com::2c4babd4-a2a8-4b1a-8f92-6591f029b344" providerId="AD" clId="Web-{F07FC995-82FA-6CE4-9C02-DDA119B67109}" dt="2026-03-24T09:02:58.122" v="0" actId="20577"/>
      <pc:docMkLst>
        <pc:docMk/>
      </pc:docMkLst>
      <pc:sldChg chg="modSp">
        <pc:chgData name="Pan, Wenlan [JRDCN]" userId="S::wpan16@its.jnj.com::2c4babd4-a2a8-4b1a-8f92-6591f029b344" providerId="AD" clId="Web-{F07FC995-82FA-6CE4-9C02-DDA119B67109}" dt="2026-03-24T09:02:58.122" v="0" actId="20577"/>
        <pc:sldMkLst>
          <pc:docMk/>
          <pc:sldMk cId="105903426" sldId="2147475170"/>
        </pc:sldMkLst>
        <pc:spChg chg="mod">
          <ac:chgData name="Pan, Wenlan [JRDCN]" userId="S::wpan16@its.jnj.com::2c4babd4-a2a8-4b1a-8f92-6591f029b344" providerId="AD" clId="Web-{F07FC995-82FA-6CE4-9C02-DDA119B67109}" dt="2026-03-24T09:02:58.122" v="0" actId="20577"/>
          <ac:spMkLst>
            <pc:docMk/>
            <pc:sldMk cId="105903426" sldId="2147475170"/>
            <ac:spMk id="2" creationId="{3B1F6873-90D1-E459-5451-EDC625AA0A53}"/>
          </ac:spMkLst>
        </pc:spChg>
      </pc:sldChg>
    </pc:docChg>
  </pc:docChgLst>
  <pc:docChgLst>
    <pc:chgData name="Pan, Wenlan [JRDCN]" userId="S::wpan16@its.jnj.com::2c4babd4-a2a8-4b1a-8f92-6591f029b344" providerId="AD" clId="Web-{E23FF697-76B1-ECD2-E446-48F5AC151535}"/>
    <pc:docChg chg="modSld">
      <pc:chgData name="Pan, Wenlan [JRDCN]" userId="S::wpan16@its.jnj.com::2c4babd4-a2a8-4b1a-8f92-6591f029b344" providerId="AD" clId="Web-{E23FF697-76B1-ECD2-E446-48F5AC151535}" dt="2026-03-24T15:59:28.888" v="60" actId="20577"/>
      <pc:docMkLst>
        <pc:docMk/>
      </pc:docMkLst>
      <pc:sldChg chg="modSp">
        <pc:chgData name="Pan, Wenlan [JRDCN]" userId="S::wpan16@its.jnj.com::2c4babd4-a2a8-4b1a-8f92-6591f029b344" providerId="AD" clId="Web-{E23FF697-76B1-ECD2-E446-48F5AC151535}" dt="2026-03-24T15:39:01.013" v="20" actId="20577"/>
        <pc:sldMkLst>
          <pc:docMk/>
          <pc:sldMk cId="3601947947" sldId="2147475130"/>
        </pc:sldMkLst>
        <pc:spChg chg="mod">
          <ac:chgData name="Pan, Wenlan [JRDCN]" userId="S::wpan16@its.jnj.com::2c4babd4-a2a8-4b1a-8f92-6591f029b344" providerId="AD" clId="Web-{E23FF697-76B1-ECD2-E446-48F5AC151535}" dt="2026-03-24T15:39:01.013" v="20" actId="20577"/>
          <ac:spMkLst>
            <pc:docMk/>
            <pc:sldMk cId="3601947947" sldId="2147475130"/>
            <ac:spMk id="3" creationId="{EF3876BD-52FA-00EE-9634-9A7DC1A9F360}"/>
          </ac:spMkLst>
        </pc:spChg>
      </pc:sldChg>
      <pc:sldChg chg="modSp">
        <pc:chgData name="Pan, Wenlan [JRDCN]" userId="S::wpan16@its.jnj.com::2c4babd4-a2a8-4b1a-8f92-6591f029b344" providerId="AD" clId="Web-{E23FF697-76B1-ECD2-E446-48F5AC151535}" dt="2026-03-24T15:59:28.888" v="60" actId="20577"/>
        <pc:sldMkLst>
          <pc:docMk/>
          <pc:sldMk cId="3688092741" sldId="2147482082"/>
        </pc:sldMkLst>
        <pc:spChg chg="mod">
          <ac:chgData name="Pan, Wenlan [JRDCN]" userId="S::wpan16@its.jnj.com::2c4babd4-a2a8-4b1a-8f92-6591f029b344" providerId="AD" clId="Web-{E23FF697-76B1-ECD2-E446-48F5AC151535}" dt="2026-03-24T15:59:28.888" v="60" actId="20577"/>
          <ac:spMkLst>
            <pc:docMk/>
            <pc:sldMk cId="3688092741" sldId="2147482082"/>
            <ac:spMk id="3" creationId="{C38469F2-4A87-BCCB-9A90-7A75A88AA8ED}"/>
          </ac:spMkLst>
        </pc:spChg>
      </pc:sldChg>
    </pc:docChg>
  </pc:docChgLst>
  <pc:docChgLst>
    <pc:chgData name="Liu, He [JRDCN]" userId="S::hliu167@its.jnj.com::384640c7-0ce5-44d3-a1b9-20818ee3af29" providerId="AD" clId="Web-{296297C0-A238-6B90-621D-FAD2BBBBD71E}"/>
    <pc:docChg chg="modSld">
      <pc:chgData name="Liu, He [JRDCN]" userId="S::hliu167@its.jnj.com::384640c7-0ce5-44d3-a1b9-20818ee3af29" providerId="AD" clId="Web-{296297C0-A238-6B90-621D-FAD2BBBBD71E}" dt="2026-03-24T06:41:28.636" v="1" actId="20577"/>
      <pc:docMkLst>
        <pc:docMk/>
      </pc:docMkLst>
      <pc:sldChg chg="modSp">
        <pc:chgData name="Liu, He [JRDCN]" userId="S::hliu167@its.jnj.com::384640c7-0ce5-44d3-a1b9-20818ee3af29" providerId="AD" clId="Web-{296297C0-A238-6B90-621D-FAD2BBBBD71E}" dt="2026-03-24T06:41:22.214" v="0" actId="20577"/>
        <pc:sldMkLst>
          <pc:docMk/>
          <pc:sldMk cId="3954425295" sldId="2147482086"/>
        </pc:sldMkLst>
        <pc:spChg chg="mod">
          <ac:chgData name="Liu, He [JRDCN]" userId="S::hliu167@its.jnj.com::384640c7-0ce5-44d3-a1b9-20818ee3af29" providerId="AD" clId="Web-{296297C0-A238-6B90-621D-FAD2BBBBD71E}" dt="2026-03-24T06:41:22.214" v="0" actId="20577"/>
          <ac:spMkLst>
            <pc:docMk/>
            <pc:sldMk cId="3954425295" sldId="2147482086"/>
            <ac:spMk id="70" creationId="{533178FD-18D2-4185-7A1B-0309BF5A801C}"/>
          </ac:spMkLst>
        </pc:spChg>
      </pc:sldChg>
      <pc:sldChg chg="modSp">
        <pc:chgData name="Liu, He [JRDCN]" userId="S::hliu167@its.jnj.com::384640c7-0ce5-44d3-a1b9-20818ee3af29" providerId="AD" clId="Web-{296297C0-A238-6B90-621D-FAD2BBBBD71E}" dt="2026-03-24T06:41:28.636" v="1" actId="20577"/>
        <pc:sldMkLst>
          <pc:docMk/>
          <pc:sldMk cId="1703738485" sldId="2147482087"/>
        </pc:sldMkLst>
        <pc:spChg chg="mod">
          <ac:chgData name="Liu, He [JRDCN]" userId="S::hliu167@its.jnj.com::384640c7-0ce5-44d3-a1b9-20818ee3af29" providerId="AD" clId="Web-{296297C0-A238-6B90-621D-FAD2BBBBD71E}" dt="2026-03-24T06:41:28.636" v="1" actId="20577"/>
          <ac:spMkLst>
            <pc:docMk/>
            <pc:sldMk cId="1703738485" sldId="2147482087"/>
            <ac:spMk id="11" creationId="{572C937B-583D-FC80-F435-C04D3D7935C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4CA142-80E1-DBC9-132F-B55CC2769B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Johnson Text" pitchFamily="2" charset="77"/>
            </a:endParaRPr>
          </a:p>
        </p:txBody>
      </p:sp>
      <p:sp>
        <p:nvSpPr>
          <p:cNvPr id="3" name="Date Placeholder 2">
            <a:extLst>
              <a:ext uri="{FF2B5EF4-FFF2-40B4-BE49-F238E27FC236}">
                <a16:creationId xmlns:a16="http://schemas.microsoft.com/office/drawing/2014/main" id="{E76F650F-7632-8387-E4E9-B68A9D70A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37F42B-4C86-0A43-8FA1-0E0D1126CEC8}" type="datetimeFigureOut">
              <a:rPr lang="en-US" smtClean="0">
                <a:latin typeface="Johnson Text" pitchFamily="2" charset="77"/>
              </a:rPr>
              <a:t>3/26/2026</a:t>
            </a:fld>
            <a:endParaRPr lang="en-US">
              <a:latin typeface="Johnson Text" pitchFamily="2" charset="77"/>
            </a:endParaRPr>
          </a:p>
        </p:txBody>
      </p:sp>
      <p:sp>
        <p:nvSpPr>
          <p:cNvPr id="4" name="Footer Placeholder 3">
            <a:extLst>
              <a:ext uri="{FF2B5EF4-FFF2-40B4-BE49-F238E27FC236}">
                <a16:creationId xmlns:a16="http://schemas.microsoft.com/office/drawing/2014/main" id="{BFAE71B6-78D8-3974-183F-3432B48F0B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Johnson Text" pitchFamily="2" charset="77"/>
            </a:endParaRPr>
          </a:p>
        </p:txBody>
      </p:sp>
      <p:sp>
        <p:nvSpPr>
          <p:cNvPr id="5" name="Slide Number Placeholder 4">
            <a:extLst>
              <a:ext uri="{FF2B5EF4-FFF2-40B4-BE49-F238E27FC236}">
                <a16:creationId xmlns:a16="http://schemas.microsoft.com/office/drawing/2014/main" id="{BEAC92B9-671F-2293-E390-E1A8F50313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11A9B5-35A3-E649-8148-DE3199393FDC}" type="slidenum">
              <a:rPr lang="en-US" smtClean="0">
                <a:latin typeface="Johnson Text" pitchFamily="2" charset="77"/>
              </a:rPr>
              <a:t>‹#›</a:t>
            </a:fld>
            <a:endParaRPr lang="en-US">
              <a:latin typeface="Johnson Text" pitchFamily="2" charset="77"/>
            </a:endParaRPr>
          </a:p>
        </p:txBody>
      </p:sp>
    </p:spTree>
    <p:extLst>
      <p:ext uri="{BB962C8B-B14F-4D97-AF65-F5344CB8AC3E}">
        <p14:creationId xmlns:p14="http://schemas.microsoft.com/office/powerpoint/2010/main" val="382213531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Johnson Display"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Johnson Display" pitchFamily="2" charset="77"/>
              </a:defRPr>
            </a:lvl1pPr>
          </a:lstStyle>
          <a:p>
            <a:fld id="{BA4529F8-1B9C-C04B-A698-DC6C48C547B6}" type="datetimeFigureOut">
              <a:rPr lang="en-US" smtClean="0"/>
              <a:pPr/>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Johnson Display"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Johnson Display" pitchFamily="2" charset="77"/>
              </a:defRPr>
            </a:lvl1pPr>
          </a:lstStyle>
          <a:p>
            <a:fld id="{08B18E93-EE38-CB4F-AFC1-65CB91DBAD44}" type="slidenum">
              <a:rPr lang="en-US" smtClean="0"/>
              <a:pPr/>
              <a:t>‹#›</a:t>
            </a:fld>
            <a:endParaRPr lang="en-US"/>
          </a:p>
        </p:txBody>
      </p:sp>
    </p:spTree>
    <p:extLst>
      <p:ext uri="{BB962C8B-B14F-4D97-AF65-F5344CB8AC3E}">
        <p14:creationId xmlns:p14="http://schemas.microsoft.com/office/powerpoint/2010/main" val="1041574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Johnson Display" pitchFamily="2" charset="77"/>
        <a:ea typeface="+mn-ea"/>
        <a:cs typeface="+mn-cs"/>
      </a:defRPr>
    </a:lvl1pPr>
    <a:lvl2pPr marL="457200" algn="l" defTabSz="914400" rtl="0" eaLnBrk="1" latinLnBrk="0" hangingPunct="1">
      <a:defRPr sz="1200" b="0" i="0" kern="1200">
        <a:solidFill>
          <a:schemeClr val="tx1"/>
        </a:solidFill>
        <a:latin typeface="Johnson Display" pitchFamily="2" charset="77"/>
        <a:ea typeface="+mn-ea"/>
        <a:cs typeface="+mn-cs"/>
      </a:defRPr>
    </a:lvl2pPr>
    <a:lvl3pPr marL="914400" algn="l" defTabSz="914400" rtl="0" eaLnBrk="1" latinLnBrk="0" hangingPunct="1">
      <a:defRPr sz="1200" b="0" i="0" kern="1200">
        <a:solidFill>
          <a:schemeClr val="tx1"/>
        </a:solidFill>
        <a:latin typeface="Johnson Display" pitchFamily="2" charset="77"/>
        <a:ea typeface="+mn-ea"/>
        <a:cs typeface="+mn-cs"/>
      </a:defRPr>
    </a:lvl3pPr>
    <a:lvl4pPr marL="1371600" algn="l" defTabSz="914400" rtl="0" eaLnBrk="1" latinLnBrk="0" hangingPunct="1">
      <a:defRPr sz="1200" b="0" i="0" kern="1200">
        <a:solidFill>
          <a:schemeClr val="tx1"/>
        </a:solidFill>
        <a:latin typeface="Johnson Display" pitchFamily="2" charset="77"/>
        <a:ea typeface="+mn-ea"/>
        <a:cs typeface="+mn-cs"/>
      </a:defRPr>
    </a:lvl4pPr>
    <a:lvl5pPr marL="1828800" algn="l" defTabSz="914400" rtl="0" eaLnBrk="1" latinLnBrk="0" hangingPunct="1">
      <a:defRPr sz="1200" b="0" i="0" kern="1200">
        <a:solidFill>
          <a:schemeClr val="tx1"/>
        </a:solidFill>
        <a:latin typeface="Johnson Display"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B18E93-EE38-CB4F-AFC1-65CB91DBAD44}" type="slidenum">
              <a:rPr lang="en-US" smtClean="0"/>
              <a:pPr/>
              <a:t>1</a:t>
            </a:fld>
            <a:endParaRPr lang="en-US"/>
          </a:p>
        </p:txBody>
      </p:sp>
    </p:spTree>
    <p:extLst>
      <p:ext uri="{BB962C8B-B14F-4D97-AF65-F5344CB8AC3E}">
        <p14:creationId xmlns:p14="http://schemas.microsoft.com/office/powerpoint/2010/main" val="1301499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5"/>
          </p:nvPr>
        </p:nvSpPr>
        <p:spPr/>
        <p:txBody>
          <a:bodyPr/>
          <a:lstStyle/>
          <a:p>
            <a:fld id="{08B18E93-EE38-CB4F-AFC1-65CB91DBAD44}" type="slidenum">
              <a:rPr lang="en-US" smtClean="0"/>
              <a:pPr/>
              <a:t>12</a:t>
            </a:fld>
            <a:endParaRPr lang="en-US"/>
          </a:p>
        </p:txBody>
      </p:sp>
    </p:spTree>
    <p:extLst>
      <p:ext uri="{BB962C8B-B14F-4D97-AF65-F5344CB8AC3E}">
        <p14:creationId xmlns:p14="http://schemas.microsoft.com/office/powerpoint/2010/main" val="2069706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6CCC6-BA23-0540-B9C5-2B8C55EEE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2A744-6727-CBE7-BD7D-E0D27120EC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1892ED-63F9-4C8D-303D-976D1EE6C3CD}"/>
              </a:ext>
            </a:extLst>
          </p:cNvPr>
          <p:cNvSpPr>
            <a:spLocks noGrp="1"/>
          </p:cNvSpPr>
          <p:nvPr>
            <p:ph type="body" idx="1"/>
          </p:nvPr>
        </p:nvSpPr>
        <p:spPr/>
        <p:txBody>
          <a:bodyPr/>
          <a:lstStyle/>
          <a:p>
            <a:pPr marL="0" indent="0">
              <a:spcAft>
                <a:spcPts val="600"/>
              </a:spcAft>
              <a:buSzPct val="100000"/>
              <a:buNone/>
            </a:pPr>
            <a:endParaRPr lang="zh-CN" altLang="en-US"/>
          </a:p>
        </p:txBody>
      </p:sp>
      <p:sp>
        <p:nvSpPr>
          <p:cNvPr id="4" name="Slide Number Placeholder 3">
            <a:extLst>
              <a:ext uri="{FF2B5EF4-FFF2-40B4-BE49-F238E27FC236}">
                <a16:creationId xmlns:a16="http://schemas.microsoft.com/office/drawing/2014/main" id="{EB3E130F-BCBB-4264-3CEE-E675C840186A}"/>
              </a:ext>
            </a:extLst>
          </p:cNvPr>
          <p:cNvSpPr>
            <a:spLocks noGrp="1"/>
          </p:cNvSpPr>
          <p:nvPr>
            <p:ph type="sldNum" sz="quarter" idx="5"/>
          </p:nvPr>
        </p:nvSpPr>
        <p:spPr/>
        <p:txBody>
          <a:bodyPr/>
          <a:lstStyle/>
          <a:p>
            <a:fld id="{08B18E93-EE38-CB4F-AFC1-65CB91DBAD44}" type="slidenum">
              <a:rPr lang="en-US" smtClean="0"/>
              <a:pPr/>
              <a:t>13</a:t>
            </a:fld>
            <a:endParaRPr lang="en-US"/>
          </a:p>
        </p:txBody>
      </p:sp>
    </p:spTree>
    <p:extLst>
      <p:ext uri="{BB962C8B-B14F-4D97-AF65-F5344CB8AC3E}">
        <p14:creationId xmlns:p14="http://schemas.microsoft.com/office/powerpoint/2010/main" val="3608226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5"/>
          </p:nvPr>
        </p:nvSpPr>
        <p:spPr/>
        <p:txBody>
          <a:bodyPr/>
          <a:lstStyle/>
          <a:p>
            <a:fld id="{08B18E93-EE38-CB4F-AFC1-65CB91DBAD44}" type="slidenum">
              <a:rPr lang="en-US" smtClean="0"/>
              <a:pPr/>
              <a:t>14</a:t>
            </a:fld>
            <a:endParaRPr lang="en-US"/>
          </a:p>
        </p:txBody>
      </p:sp>
    </p:spTree>
    <p:extLst>
      <p:ext uri="{BB962C8B-B14F-4D97-AF65-F5344CB8AC3E}">
        <p14:creationId xmlns:p14="http://schemas.microsoft.com/office/powerpoint/2010/main" val="1133058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D6721-F023-5A34-DCDC-3948220C9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FD11B-34E6-BC17-559A-F46E2886E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0A0EB9-8E58-0797-67C8-F6D8DE97EC89}"/>
              </a:ext>
            </a:extLst>
          </p:cNvPr>
          <p:cNvSpPr>
            <a:spLocks noGrp="1"/>
          </p:cNvSpPr>
          <p:nvPr>
            <p:ph type="body" idx="1"/>
          </p:nvPr>
        </p:nvSpPr>
        <p:spPr/>
        <p:txBody>
          <a:bodyPr/>
          <a:lstStyle/>
          <a:p>
            <a:endParaRPr lang="zh-CN" altLang="en-US"/>
          </a:p>
        </p:txBody>
      </p:sp>
      <p:sp>
        <p:nvSpPr>
          <p:cNvPr id="4" name="Slide Number Placeholder 3">
            <a:extLst>
              <a:ext uri="{FF2B5EF4-FFF2-40B4-BE49-F238E27FC236}">
                <a16:creationId xmlns:a16="http://schemas.microsoft.com/office/drawing/2014/main" id="{FE16AF77-4701-3302-3E9E-3950C33C9832}"/>
              </a:ext>
            </a:extLst>
          </p:cNvPr>
          <p:cNvSpPr>
            <a:spLocks noGrp="1"/>
          </p:cNvSpPr>
          <p:nvPr>
            <p:ph type="sldNum" sz="quarter" idx="5"/>
          </p:nvPr>
        </p:nvSpPr>
        <p:spPr/>
        <p:txBody>
          <a:bodyPr/>
          <a:lstStyle/>
          <a:p>
            <a:fld id="{08B18E93-EE38-CB4F-AFC1-65CB91DBAD44}" type="slidenum">
              <a:rPr lang="en-US" smtClean="0"/>
              <a:pPr/>
              <a:t>15</a:t>
            </a:fld>
            <a:endParaRPr lang="en-US"/>
          </a:p>
        </p:txBody>
      </p:sp>
    </p:spTree>
    <p:extLst>
      <p:ext uri="{BB962C8B-B14F-4D97-AF65-F5344CB8AC3E}">
        <p14:creationId xmlns:p14="http://schemas.microsoft.com/office/powerpoint/2010/main" val="3966925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EA5AC-BB7B-4B0C-61BD-6B0FEAA5A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26129-146C-AD3D-4204-9C6F37F02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54AB0C-70D9-5E88-BF4E-2294F33F62C7}"/>
              </a:ext>
            </a:extLst>
          </p:cNvPr>
          <p:cNvSpPr>
            <a:spLocks noGrp="1"/>
          </p:cNvSpPr>
          <p:nvPr>
            <p:ph type="body" idx="1"/>
          </p:nvPr>
        </p:nvSpPr>
        <p:spPr/>
        <p:txBody>
          <a:bodyPr/>
          <a:lstStyle/>
          <a:p>
            <a:endParaRPr lang="zh-CN" altLang="en-US"/>
          </a:p>
        </p:txBody>
      </p:sp>
      <p:sp>
        <p:nvSpPr>
          <p:cNvPr id="4" name="Slide Number Placeholder 3">
            <a:extLst>
              <a:ext uri="{FF2B5EF4-FFF2-40B4-BE49-F238E27FC236}">
                <a16:creationId xmlns:a16="http://schemas.microsoft.com/office/drawing/2014/main" id="{2B7F5E4C-D56F-F12F-30ED-D4DD368D85B1}"/>
              </a:ext>
            </a:extLst>
          </p:cNvPr>
          <p:cNvSpPr>
            <a:spLocks noGrp="1"/>
          </p:cNvSpPr>
          <p:nvPr>
            <p:ph type="sldNum" sz="quarter" idx="5"/>
          </p:nvPr>
        </p:nvSpPr>
        <p:spPr/>
        <p:txBody>
          <a:bodyPr/>
          <a:lstStyle/>
          <a:p>
            <a:fld id="{08B18E93-EE38-CB4F-AFC1-65CB91DBAD44}" type="slidenum">
              <a:rPr lang="en-US" smtClean="0"/>
              <a:pPr/>
              <a:t>16</a:t>
            </a:fld>
            <a:endParaRPr lang="en-US"/>
          </a:p>
        </p:txBody>
      </p:sp>
    </p:spTree>
    <p:extLst>
      <p:ext uri="{BB962C8B-B14F-4D97-AF65-F5344CB8AC3E}">
        <p14:creationId xmlns:p14="http://schemas.microsoft.com/office/powerpoint/2010/main" val="3766976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9DDC3-C346-59CC-39E9-01C91CD0B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8228D-301B-C2F7-A025-E497262E1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00732-FF0B-8538-578D-A1FEAB030A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Slide Number Placeholder 3">
            <a:extLst>
              <a:ext uri="{FF2B5EF4-FFF2-40B4-BE49-F238E27FC236}">
                <a16:creationId xmlns:a16="http://schemas.microsoft.com/office/drawing/2014/main" id="{EAFD847C-2F5F-D6B2-FAF3-5CDB7787F2E8}"/>
              </a:ext>
            </a:extLst>
          </p:cNvPr>
          <p:cNvSpPr>
            <a:spLocks noGrp="1"/>
          </p:cNvSpPr>
          <p:nvPr>
            <p:ph type="sldNum" sz="quarter" idx="5"/>
          </p:nvPr>
        </p:nvSpPr>
        <p:spPr/>
        <p:txBody>
          <a:bodyPr/>
          <a:lstStyle/>
          <a:p>
            <a:fld id="{08B18E93-EE38-CB4F-AFC1-65CB91DBAD44}" type="slidenum">
              <a:rPr lang="en-US" smtClean="0"/>
              <a:pPr/>
              <a:t>17</a:t>
            </a:fld>
            <a:endParaRPr lang="en-US"/>
          </a:p>
        </p:txBody>
      </p:sp>
    </p:spTree>
    <p:extLst>
      <p:ext uri="{BB962C8B-B14F-4D97-AF65-F5344CB8AC3E}">
        <p14:creationId xmlns:p14="http://schemas.microsoft.com/office/powerpoint/2010/main" val="2894799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b="0" i="0" kern="1200">
              <a:solidFill>
                <a:schemeClr val="tx1"/>
              </a:solidFill>
              <a:effectLst/>
              <a:latin typeface="Johnson Display" pitchFamily="2" charset="77"/>
              <a:ea typeface="+mn-ea"/>
              <a:cs typeface="+mn-cs"/>
            </a:endParaRPr>
          </a:p>
        </p:txBody>
      </p:sp>
      <p:sp>
        <p:nvSpPr>
          <p:cNvPr id="4" name="Slide Number Placeholder 3"/>
          <p:cNvSpPr>
            <a:spLocks noGrp="1"/>
          </p:cNvSpPr>
          <p:nvPr>
            <p:ph type="sldNum" sz="quarter" idx="5"/>
          </p:nvPr>
        </p:nvSpPr>
        <p:spPr/>
        <p:txBody>
          <a:bodyPr/>
          <a:lstStyle/>
          <a:p>
            <a:fld id="{08B18E93-EE38-CB4F-AFC1-65CB91DBAD44}" type="slidenum">
              <a:rPr lang="en-US" smtClean="0"/>
              <a:pPr/>
              <a:t>18</a:t>
            </a:fld>
            <a:endParaRPr lang="en-US"/>
          </a:p>
        </p:txBody>
      </p:sp>
    </p:spTree>
    <p:extLst>
      <p:ext uri="{BB962C8B-B14F-4D97-AF65-F5344CB8AC3E}">
        <p14:creationId xmlns:p14="http://schemas.microsoft.com/office/powerpoint/2010/main" val="41474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03691-AE02-5E99-EE40-AE71C5F2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BDB4E1-2AD9-F4A1-FB28-051BEA6A52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DA90DB-8420-AEEC-BDB7-D735B6134AD6}"/>
              </a:ext>
            </a:extLst>
          </p:cNvPr>
          <p:cNvSpPr>
            <a:spLocks noGrp="1"/>
          </p:cNvSpPr>
          <p:nvPr>
            <p:ph type="body" idx="1"/>
          </p:nvPr>
        </p:nvSpPr>
        <p:spPr/>
        <p:txBody>
          <a:bodyPr/>
          <a:lstStyle/>
          <a:p>
            <a:endParaRPr lang="zh-CN" altLang="zh-CN" sz="1200" b="0" i="0" kern="1200">
              <a:solidFill>
                <a:schemeClr val="tx1"/>
              </a:solidFill>
              <a:effectLst/>
              <a:latin typeface="Johnson Display" pitchFamily="2" charset="77"/>
              <a:ea typeface="+mn-ea"/>
              <a:cs typeface="+mn-cs"/>
            </a:endParaRPr>
          </a:p>
        </p:txBody>
      </p:sp>
      <p:sp>
        <p:nvSpPr>
          <p:cNvPr id="4" name="Slide Number Placeholder 3">
            <a:extLst>
              <a:ext uri="{FF2B5EF4-FFF2-40B4-BE49-F238E27FC236}">
                <a16:creationId xmlns:a16="http://schemas.microsoft.com/office/drawing/2014/main" id="{32A25500-5CC4-B349-ECA1-B405A5AA6C20}"/>
              </a:ext>
            </a:extLst>
          </p:cNvPr>
          <p:cNvSpPr>
            <a:spLocks noGrp="1"/>
          </p:cNvSpPr>
          <p:nvPr>
            <p:ph type="sldNum" sz="quarter" idx="5"/>
          </p:nvPr>
        </p:nvSpPr>
        <p:spPr/>
        <p:txBody>
          <a:bodyPr/>
          <a:lstStyle/>
          <a:p>
            <a:fld id="{08B18E93-EE38-CB4F-AFC1-65CB91DBAD44}" type="slidenum">
              <a:rPr lang="en-US" smtClean="0"/>
              <a:pPr/>
              <a:t>19</a:t>
            </a:fld>
            <a:endParaRPr lang="en-US"/>
          </a:p>
        </p:txBody>
      </p:sp>
    </p:spTree>
    <p:extLst>
      <p:ext uri="{BB962C8B-B14F-4D97-AF65-F5344CB8AC3E}">
        <p14:creationId xmlns:p14="http://schemas.microsoft.com/office/powerpoint/2010/main" val="1465756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endParaRPr lang="en-US" altLang="zh-CN" sz="1200">
              <a:solidFill>
                <a:srgbClr val="2D2D2D"/>
              </a:solidFill>
              <a:ea typeface="Calibri" pitchFamily="34" charset="-122"/>
              <a:cs typeface="Calibri" pitchFamily="34" charset="-120"/>
            </a:endParaRPr>
          </a:p>
        </p:txBody>
      </p:sp>
      <p:sp>
        <p:nvSpPr>
          <p:cNvPr id="4" name="Slide Number Placeholder 3"/>
          <p:cNvSpPr>
            <a:spLocks noGrp="1"/>
          </p:cNvSpPr>
          <p:nvPr>
            <p:ph type="sldNum" sz="quarter" idx="5"/>
          </p:nvPr>
        </p:nvSpPr>
        <p:spPr/>
        <p:txBody>
          <a:bodyPr/>
          <a:lstStyle/>
          <a:p>
            <a:fld id="{08B18E93-EE38-CB4F-AFC1-65CB91DBAD44}" type="slidenum">
              <a:rPr lang="en-US" smtClean="0"/>
              <a:pPr/>
              <a:t>20</a:t>
            </a:fld>
            <a:endParaRPr lang="en-US"/>
          </a:p>
        </p:txBody>
      </p:sp>
    </p:spTree>
    <p:extLst>
      <p:ext uri="{BB962C8B-B14F-4D97-AF65-F5344CB8AC3E}">
        <p14:creationId xmlns:p14="http://schemas.microsoft.com/office/powerpoint/2010/main" val="1397088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D4F3B-32C9-1971-F354-6842C2027A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4E58A-2938-AAA0-E527-31356B8116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7D79A-F38E-DF88-CBA7-8C30E82DF323}"/>
              </a:ext>
            </a:extLst>
          </p:cNvPr>
          <p:cNvSpPr>
            <a:spLocks noGrp="1"/>
          </p:cNvSpPr>
          <p:nvPr>
            <p:ph type="body" idx="1"/>
          </p:nvPr>
        </p:nvSpPr>
        <p:spPr/>
        <p:txBody>
          <a:bodyPr/>
          <a:lstStyle/>
          <a:p>
            <a:endParaRPr lang="zh-CN" altLang="en-US"/>
          </a:p>
        </p:txBody>
      </p:sp>
      <p:sp>
        <p:nvSpPr>
          <p:cNvPr id="4" name="Slide Number Placeholder 3">
            <a:extLst>
              <a:ext uri="{FF2B5EF4-FFF2-40B4-BE49-F238E27FC236}">
                <a16:creationId xmlns:a16="http://schemas.microsoft.com/office/drawing/2014/main" id="{39D0EFC3-F8F2-CE7E-F1BD-E9E7E095DF19}"/>
              </a:ext>
            </a:extLst>
          </p:cNvPr>
          <p:cNvSpPr>
            <a:spLocks noGrp="1"/>
          </p:cNvSpPr>
          <p:nvPr>
            <p:ph type="sldNum" sz="quarter" idx="5"/>
          </p:nvPr>
        </p:nvSpPr>
        <p:spPr/>
        <p:txBody>
          <a:bodyPr/>
          <a:lstStyle/>
          <a:p>
            <a:fld id="{08B18E93-EE38-CB4F-AFC1-65CB91DBAD44}" type="slidenum">
              <a:rPr lang="en-US" smtClean="0"/>
              <a:pPr/>
              <a:t>3</a:t>
            </a:fld>
            <a:endParaRPr lang="en-US"/>
          </a:p>
        </p:txBody>
      </p:sp>
    </p:spTree>
    <p:extLst>
      <p:ext uri="{BB962C8B-B14F-4D97-AF65-F5344CB8AC3E}">
        <p14:creationId xmlns:p14="http://schemas.microsoft.com/office/powerpoint/2010/main" val="75126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5"/>
          </p:nvPr>
        </p:nvSpPr>
        <p:spPr/>
        <p:txBody>
          <a:bodyPr/>
          <a:lstStyle/>
          <a:p>
            <a:fld id="{08B18E93-EE38-CB4F-AFC1-65CB91DBAD44}" type="slidenum">
              <a:rPr lang="en-US" smtClean="0"/>
              <a:pPr/>
              <a:t>4</a:t>
            </a:fld>
            <a:endParaRPr lang="en-US"/>
          </a:p>
        </p:txBody>
      </p:sp>
    </p:spTree>
    <p:extLst>
      <p:ext uri="{BB962C8B-B14F-4D97-AF65-F5344CB8AC3E}">
        <p14:creationId xmlns:p14="http://schemas.microsoft.com/office/powerpoint/2010/main" val="2618979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5"/>
          </p:nvPr>
        </p:nvSpPr>
        <p:spPr/>
        <p:txBody>
          <a:bodyPr/>
          <a:lstStyle/>
          <a:p>
            <a:fld id="{08B18E93-EE38-CB4F-AFC1-65CB91DBAD44}" type="slidenum">
              <a:rPr lang="en-US" smtClean="0"/>
              <a:pPr/>
              <a:t>5</a:t>
            </a:fld>
            <a:endParaRPr lang="en-US"/>
          </a:p>
        </p:txBody>
      </p:sp>
    </p:spTree>
    <p:extLst>
      <p:ext uri="{BB962C8B-B14F-4D97-AF65-F5344CB8AC3E}">
        <p14:creationId xmlns:p14="http://schemas.microsoft.com/office/powerpoint/2010/main" val="1690458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B18E93-EE38-CB4F-AFC1-65CB91DBAD44}" type="slidenum">
              <a:rPr lang="en-US" smtClean="0"/>
              <a:pPr/>
              <a:t>7</a:t>
            </a:fld>
            <a:endParaRPr lang="en-US"/>
          </a:p>
        </p:txBody>
      </p:sp>
    </p:spTree>
    <p:extLst>
      <p:ext uri="{BB962C8B-B14F-4D97-AF65-F5344CB8AC3E}">
        <p14:creationId xmlns:p14="http://schemas.microsoft.com/office/powerpoint/2010/main" val="1019466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CA4A1-3102-FBB6-7D35-5EF6E152B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05471-D823-AA6D-7D6A-1413942749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2C23A-37EA-82D6-9B13-EAB6FC9972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3B3C71-4F55-FB9B-415F-B111BEE94A0A}"/>
              </a:ext>
            </a:extLst>
          </p:cNvPr>
          <p:cNvSpPr>
            <a:spLocks noGrp="1"/>
          </p:cNvSpPr>
          <p:nvPr>
            <p:ph type="sldNum" sz="quarter" idx="5"/>
          </p:nvPr>
        </p:nvSpPr>
        <p:spPr/>
        <p:txBody>
          <a:bodyPr/>
          <a:lstStyle/>
          <a:p>
            <a:fld id="{08B18E93-EE38-CB4F-AFC1-65CB91DBAD44}" type="slidenum">
              <a:rPr lang="en-US" smtClean="0"/>
              <a:pPr/>
              <a:t>8</a:t>
            </a:fld>
            <a:endParaRPr lang="en-US"/>
          </a:p>
        </p:txBody>
      </p:sp>
    </p:spTree>
    <p:extLst>
      <p:ext uri="{BB962C8B-B14F-4D97-AF65-F5344CB8AC3E}">
        <p14:creationId xmlns:p14="http://schemas.microsoft.com/office/powerpoint/2010/main" val="3558929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4C14B-742D-5EC1-0A18-5E9F247560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D6CC5F-4471-70C8-4D36-04B41ACA20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59C116-B78C-C48C-2C70-74F6A03E60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E1935E-97C9-EAEA-970F-2D57484A6D11}"/>
              </a:ext>
            </a:extLst>
          </p:cNvPr>
          <p:cNvSpPr>
            <a:spLocks noGrp="1"/>
          </p:cNvSpPr>
          <p:nvPr>
            <p:ph type="sldNum" sz="quarter" idx="5"/>
          </p:nvPr>
        </p:nvSpPr>
        <p:spPr/>
        <p:txBody>
          <a:bodyPr/>
          <a:lstStyle/>
          <a:p>
            <a:fld id="{08B18E93-EE38-CB4F-AFC1-65CB91DBAD44}" type="slidenum">
              <a:rPr lang="en-US" smtClean="0"/>
              <a:pPr/>
              <a:t>9</a:t>
            </a:fld>
            <a:endParaRPr lang="en-US"/>
          </a:p>
        </p:txBody>
      </p:sp>
    </p:spTree>
    <p:extLst>
      <p:ext uri="{BB962C8B-B14F-4D97-AF65-F5344CB8AC3E}">
        <p14:creationId xmlns:p14="http://schemas.microsoft.com/office/powerpoint/2010/main" val="4144162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47E9A-6275-886F-AA42-472BE6A727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4E5D4C-541E-8F02-1F1E-66C9A4AC4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70B80-E628-7004-C724-424CFABBF0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7AFFFA-163A-53D2-A796-ECF950B84D91}"/>
              </a:ext>
            </a:extLst>
          </p:cNvPr>
          <p:cNvSpPr>
            <a:spLocks noGrp="1"/>
          </p:cNvSpPr>
          <p:nvPr>
            <p:ph type="sldNum" sz="quarter" idx="5"/>
          </p:nvPr>
        </p:nvSpPr>
        <p:spPr/>
        <p:txBody>
          <a:bodyPr/>
          <a:lstStyle/>
          <a:p>
            <a:fld id="{08B18E93-EE38-CB4F-AFC1-65CB91DBAD44}" type="slidenum">
              <a:rPr lang="en-US" smtClean="0"/>
              <a:pPr/>
              <a:t>10</a:t>
            </a:fld>
            <a:endParaRPr lang="en-US"/>
          </a:p>
        </p:txBody>
      </p:sp>
    </p:spTree>
    <p:extLst>
      <p:ext uri="{BB962C8B-B14F-4D97-AF65-F5344CB8AC3E}">
        <p14:creationId xmlns:p14="http://schemas.microsoft.com/office/powerpoint/2010/main" val="1164170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B34A5-17DF-EC7A-8B19-6CA3147270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5657C-2FDA-4292-D16F-A6E2E7F9EB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2311A8-0786-4E17-CD07-2E4EFEFED8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16307E-AFE1-C697-68FB-399093A4BD1A}"/>
              </a:ext>
            </a:extLst>
          </p:cNvPr>
          <p:cNvSpPr>
            <a:spLocks noGrp="1"/>
          </p:cNvSpPr>
          <p:nvPr>
            <p:ph type="sldNum" sz="quarter" idx="5"/>
          </p:nvPr>
        </p:nvSpPr>
        <p:spPr/>
        <p:txBody>
          <a:bodyPr/>
          <a:lstStyle/>
          <a:p>
            <a:fld id="{08B18E93-EE38-CB4F-AFC1-65CB91DBAD44}" type="slidenum">
              <a:rPr lang="en-US" smtClean="0"/>
              <a:pPr/>
              <a:t>11</a:t>
            </a:fld>
            <a:endParaRPr lang="en-US"/>
          </a:p>
        </p:txBody>
      </p:sp>
    </p:spTree>
    <p:extLst>
      <p:ext uri="{BB962C8B-B14F-4D97-AF65-F5344CB8AC3E}">
        <p14:creationId xmlns:p14="http://schemas.microsoft.com/office/powerpoint/2010/main" val="1432421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7A17AB-0114-CDE0-D80E-3AAA53BE4837}"/>
              </a:ext>
            </a:extLst>
          </p:cNvPr>
          <p:cNvSpPr>
            <a:spLocks noGrp="1"/>
          </p:cNvSpPr>
          <p:nvPr>
            <p:ph type="ctrTitle" hasCustomPrompt="1"/>
          </p:nvPr>
        </p:nvSpPr>
        <p:spPr>
          <a:xfrm>
            <a:off x="284806" y="262670"/>
            <a:ext cx="8676632" cy="3930563"/>
          </a:xfrm>
        </p:spPr>
        <p:txBody>
          <a:bodyPr anchor="t">
            <a:normAutofit/>
          </a:bodyPr>
          <a:lstStyle>
            <a:lvl1pPr algn="l">
              <a:lnSpc>
                <a:spcPct val="80000"/>
              </a:lnSpc>
              <a:defRPr sz="8000" b="0" i="0" spc="0" baseline="0">
                <a:solidFill>
                  <a:schemeClr val="bg1"/>
                </a:solidFill>
                <a:latin typeface="+mj-lt"/>
              </a:defRPr>
            </a:lvl1pPr>
          </a:lstStyle>
          <a:p>
            <a:r>
              <a:rPr lang="en-GB"/>
              <a:t>Longer titles will shrink automatically</a:t>
            </a:r>
          </a:p>
        </p:txBody>
      </p:sp>
      <p:sp>
        <p:nvSpPr>
          <p:cNvPr id="6" name="Subtitle 2">
            <a:extLst>
              <a:ext uri="{FF2B5EF4-FFF2-40B4-BE49-F238E27FC236}">
                <a16:creationId xmlns:a16="http://schemas.microsoft.com/office/drawing/2014/main" id="{342D80B8-9D94-A4FE-A104-C937BDCF8941}"/>
              </a:ext>
            </a:extLst>
          </p:cNvPr>
          <p:cNvSpPr>
            <a:spLocks noGrp="1"/>
          </p:cNvSpPr>
          <p:nvPr>
            <p:ph type="subTitle" idx="1" hasCustomPrompt="1"/>
          </p:nvPr>
        </p:nvSpPr>
        <p:spPr>
          <a:xfrm>
            <a:off x="284805" y="4476647"/>
            <a:ext cx="5760000" cy="865834"/>
          </a:xfrm>
        </p:spPr>
        <p:txBody>
          <a:bodyPr anchor="b"/>
          <a:lstStyle>
            <a:lvl1pPr marL="0" indent="0" algn="l">
              <a:lnSpc>
                <a:spcPct val="100000"/>
              </a:lnSpc>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Supporting details. Delete if not required.</a:t>
            </a:r>
          </a:p>
        </p:txBody>
      </p:sp>
      <p:sp>
        <p:nvSpPr>
          <p:cNvPr id="3" name="Footer Placeholder 4">
            <a:extLst>
              <a:ext uri="{FF2B5EF4-FFF2-40B4-BE49-F238E27FC236}">
                <a16:creationId xmlns:a16="http://schemas.microsoft.com/office/drawing/2014/main" id="{0AB8E24E-E435-1D31-7801-FC2E55A29FFB}"/>
              </a:ext>
            </a:extLst>
          </p:cNvPr>
          <p:cNvSpPr>
            <a:spLocks noGrp="1"/>
          </p:cNvSpPr>
          <p:nvPr>
            <p:ph type="ftr" sz="quarter" idx="3"/>
          </p:nvPr>
        </p:nvSpPr>
        <p:spPr>
          <a:xfrm>
            <a:off x="288259" y="5455147"/>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bg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
        <p:nvSpPr>
          <p:cNvPr id="4" name="Graphic 3">
            <a:extLst>
              <a:ext uri="{FF2B5EF4-FFF2-40B4-BE49-F238E27FC236}">
                <a16:creationId xmlns:a16="http://schemas.microsoft.com/office/drawing/2014/main" id="{E7654D0F-D589-20A0-E4A5-AFA899CEA1B8}"/>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endParaRPr lang="en-GB"/>
          </a:p>
        </p:txBody>
      </p:sp>
    </p:spTree>
    <p:extLst>
      <p:ext uri="{BB962C8B-B14F-4D97-AF65-F5344CB8AC3E}">
        <p14:creationId xmlns:p14="http://schemas.microsoft.com/office/powerpoint/2010/main" val="2655019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with Full Dark Image">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BED0E8-5F3C-7ED5-6D85-7ADCF623965A}"/>
              </a:ext>
            </a:extLst>
          </p:cNvPr>
          <p:cNvSpPr>
            <a:spLocks noGrp="1"/>
          </p:cNvSpPr>
          <p:nvPr>
            <p:ph type="pic" sz="quarter" idx="13" hasCustomPrompt="1"/>
          </p:nvPr>
        </p:nvSpPr>
        <p:spPr>
          <a:xfrm>
            <a:off x="0" y="0"/>
            <a:ext cx="12192000" cy="6858000"/>
          </a:xfrm>
          <a:solidFill>
            <a:schemeClr val="bg2"/>
          </a:solidFill>
        </p:spPr>
        <p:txBody>
          <a:bodyPr anchor="ctr"/>
          <a:lstStyle>
            <a:lvl1pPr algn="ctr">
              <a:defRPr b="0" i="0">
                <a:solidFill>
                  <a:schemeClr val="bg1"/>
                </a:solidFill>
                <a:latin typeface="+mn-lt"/>
              </a:defRPr>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If using a title over the image, ensure the text is legible. Double click the image to adjust crop and scale.</a:t>
            </a:r>
          </a:p>
        </p:txBody>
      </p:sp>
      <p:sp>
        <p:nvSpPr>
          <p:cNvPr id="2" name="Title 1">
            <a:extLst>
              <a:ext uri="{FF2B5EF4-FFF2-40B4-BE49-F238E27FC236}">
                <a16:creationId xmlns:a16="http://schemas.microsoft.com/office/drawing/2014/main" id="{199B8AD4-5298-7DA9-DDAD-3AB53AF2F9F5}"/>
              </a:ext>
            </a:extLst>
          </p:cNvPr>
          <p:cNvSpPr>
            <a:spLocks noGrp="1"/>
          </p:cNvSpPr>
          <p:nvPr>
            <p:ph type="title"/>
          </p:nvPr>
        </p:nvSpPr>
        <p:spPr>
          <a:xfrm>
            <a:off x="289384" y="270000"/>
            <a:ext cx="8672054" cy="1758623"/>
          </a:xfrm>
        </p:spPr>
        <p:txBody>
          <a:bodyPr anchor="t">
            <a:spAutoFit/>
          </a:bodyPr>
          <a:lstStyle>
            <a:lvl1pPr>
              <a:lnSpc>
                <a:spcPct val="80000"/>
              </a:lnSpc>
              <a:defRPr lang="en-GB" sz="7000" b="0" i="0" kern="1200" spc="0" baseline="0" smtClean="0">
                <a:solidFill>
                  <a:schemeClr val="bg1"/>
                </a:solidFill>
                <a:latin typeface="+mj-lt"/>
                <a:ea typeface="+mj-ea"/>
                <a:cs typeface="+mj-cs"/>
              </a:defRPr>
            </a:lvl1pPr>
          </a:lstStyle>
          <a:p>
            <a:r>
              <a:rPr lang="en-US" altLang="zh-CN"/>
              <a:t>Click to edit Master title style</a:t>
            </a:r>
            <a:endParaRPr lang="en-GB"/>
          </a:p>
        </p:txBody>
      </p:sp>
      <p:sp>
        <p:nvSpPr>
          <p:cNvPr id="6" name="Slide Number Placeholder 5">
            <a:extLst>
              <a:ext uri="{FF2B5EF4-FFF2-40B4-BE49-F238E27FC236}">
                <a16:creationId xmlns:a16="http://schemas.microsoft.com/office/drawing/2014/main" id="{6F49183B-3F5F-D40F-DF08-A45F8678A099}"/>
              </a:ext>
            </a:extLst>
          </p:cNvPr>
          <p:cNvSpPr>
            <a:spLocks noGrp="1"/>
          </p:cNvSpPr>
          <p:nvPr>
            <p:ph type="sldNum" sz="quarter" idx="12"/>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3" name="Footer Placeholder 4">
            <a:extLst>
              <a:ext uri="{FF2B5EF4-FFF2-40B4-BE49-F238E27FC236}">
                <a16:creationId xmlns:a16="http://schemas.microsoft.com/office/drawing/2014/main" id="{9491BFCC-4CF5-814A-036A-AA78247FF396}"/>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bg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
        <p:nvSpPr>
          <p:cNvPr id="4" name="Subtitle 2">
            <a:extLst>
              <a:ext uri="{FF2B5EF4-FFF2-40B4-BE49-F238E27FC236}">
                <a16:creationId xmlns:a16="http://schemas.microsoft.com/office/drawing/2014/main" id="{A477576C-4DAC-133C-26FB-AA2139F25803}"/>
              </a:ext>
            </a:extLst>
          </p:cNvPr>
          <p:cNvSpPr>
            <a:spLocks noGrp="1"/>
          </p:cNvSpPr>
          <p:nvPr>
            <p:ph type="subTitle" idx="1" hasCustomPrompt="1"/>
          </p:nvPr>
        </p:nvSpPr>
        <p:spPr>
          <a:xfrm>
            <a:off x="284805" y="4889500"/>
            <a:ext cx="5760000" cy="865834"/>
          </a:xfrm>
        </p:spPr>
        <p:txBody>
          <a:bodyPr anchor="b"/>
          <a:lstStyle>
            <a:lvl1pPr marL="0" indent="0" algn="l">
              <a:lnSpc>
                <a:spcPct val="100000"/>
              </a:lnSpc>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Supporting details. Delete if not required. </a:t>
            </a:r>
            <a:br>
              <a:rPr lang="en-GB"/>
            </a:br>
            <a:r>
              <a:rPr lang="en-GB"/>
              <a:t>Note: Do not alter or move the J&amp;J shorthand logo.</a:t>
            </a:r>
          </a:p>
        </p:txBody>
      </p:sp>
      <p:sp>
        <p:nvSpPr>
          <p:cNvPr id="5" name="SmartArt Placeholder 4">
            <a:extLst>
              <a:ext uri="{FF2B5EF4-FFF2-40B4-BE49-F238E27FC236}">
                <a16:creationId xmlns:a16="http://schemas.microsoft.com/office/drawing/2014/main" id="{B93A6D1C-ECE8-308B-17EA-F6BEA142A2D1}"/>
              </a:ext>
            </a:extLst>
          </p:cNvPr>
          <p:cNvSpPr>
            <a:spLocks noGrp="1"/>
          </p:cNvSpPr>
          <p:nvPr>
            <p:ph type="dgm" sz="quarter" idx="15" hasCustomPrompt="1"/>
          </p:nvPr>
        </p:nvSpPr>
        <p:spPr>
          <a:xfrm>
            <a:off x="288304" y="6416713"/>
            <a:ext cx="2102687" cy="147600"/>
          </a:xfrm>
          <a:custGeom>
            <a:avLst/>
            <a:gdLst>
              <a:gd name="connsiteX0" fmla="*/ 936296 w 2102687"/>
              <a:gd name="connsiteY0" fmla="*/ 92110 h 147600"/>
              <a:gd name="connsiteX1" fmla="*/ 922629 w 2102687"/>
              <a:gd name="connsiteY1" fmla="*/ 96554 h 147600"/>
              <a:gd name="connsiteX2" fmla="*/ 910188 w 2102687"/>
              <a:gd name="connsiteY2" fmla="*/ 99583 h 147600"/>
              <a:gd name="connsiteX3" fmla="*/ 893046 w 2102687"/>
              <a:gd name="connsiteY3" fmla="*/ 116522 h 147600"/>
              <a:gd name="connsiteX4" fmla="*/ 912641 w 2102687"/>
              <a:gd name="connsiteY4" fmla="*/ 134269 h 147600"/>
              <a:gd name="connsiteX5" fmla="*/ 936296 w 2102687"/>
              <a:gd name="connsiteY5" fmla="*/ 111674 h 147600"/>
              <a:gd name="connsiteX6" fmla="*/ 150428 w 2102687"/>
              <a:gd name="connsiteY6" fmla="*/ 74796 h 147600"/>
              <a:gd name="connsiteX7" fmla="*/ 137987 w 2102687"/>
              <a:gd name="connsiteY7" fmla="*/ 100391 h 147600"/>
              <a:gd name="connsiteX8" fmla="*/ 169614 w 2102687"/>
              <a:gd name="connsiteY8" fmla="*/ 132855 h 147600"/>
              <a:gd name="connsiteX9" fmla="*/ 196540 w 2102687"/>
              <a:gd name="connsiteY9" fmla="*/ 124602 h 147600"/>
              <a:gd name="connsiteX10" fmla="*/ 194291 w 2102687"/>
              <a:gd name="connsiteY10" fmla="*/ 60685 h 147600"/>
              <a:gd name="connsiteX11" fmla="*/ 174491 w 2102687"/>
              <a:gd name="connsiteY11" fmla="*/ 64523 h 147600"/>
              <a:gd name="connsiteX12" fmla="*/ 214471 w 2102687"/>
              <a:gd name="connsiteY12" fmla="*/ 108067 h 147600"/>
              <a:gd name="connsiteX13" fmla="*/ 221013 w 2102687"/>
              <a:gd name="connsiteY13" fmla="*/ 86483 h 147600"/>
              <a:gd name="connsiteX14" fmla="*/ 194291 w 2102687"/>
              <a:gd name="connsiteY14" fmla="*/ 60685 h 147600"/>
              <a:gd name="connsiteX15" fmla="*/ 1659523 w 2102687"/>
              <a:gd name="connsiteY15" fmla="*/ 55808 h 147600"/>
              <a:gd name="connsiteX16" fmla="*/ 1631575 w 2102687"/>
              <a:gd name="connsiteY16" fmla="*/ 93927 h 147600"/>
              <a:gd name="connsiteX17" fmla="*/ 1659523 w 2102687"/>
              <a:gd name="connsiteY17" fmla="*/ 132047 h 147600"/>
              <a:gd name="connsiteX18" fmla="*/ 1687471 w 2102687"/>
              <a:gd name="connsiteY18" fmla="*/ 93927 h 147600"/>
              <a:gd name="connsiteX19" fmla="*/ 1659523 w 2102687"/>
              <a:gd name="connsiteY19" fmla="*/ 55808 h 147600"/>
              <a:gd name="connsiteX20" fmla="*/ 717211 w 2102687"/>
              <a:gd name="connsiteY20" fmla="*/ 55808 h 147600"/>
              <a:gd name="connsiteX21" fmla="*/ 688241 w 2102687"/>
              <a:gd name="connsiteY21" fmla="*/ 93927 h 147600"/>
              <a:gd name="connsiteX22" fmla="*/ 717211 w 2102687"/>
              <a:gd name="connsiteY22" fmla="*/ 132047 h 147600"/>
              <a:gd name="connsiteX23" fmla="*/ 746181 w 2102687"/>
              <a:gd name="connsiteY23" fmla="*/ 93927 h 147600"/>
              <a:gd name="connsiteX24" fmla="*/ 717211 w 2102687"/>
              <a:gd name="connsiteY24" fmla="*/ 55808 h 147600"/>
              <a:gd name="connsiteX25" fmla="*/ 2060809 w 2102687"/>
              <a:gd name="connsiteY25" fmla="*/ 55231 h 147600"/>
              <a:gd name="connsiteX26" fmla="*/ 2033270 w 2102687"/>
              <a:gd name="connsiteY26" fmla="*/ 83049 h 147600"/>
              <a:gd name="connsiteX27" fmla="*/ 2085486 w 2102687"/>
              <a:gd name="connsiteY27" fmla="*/ 83049 h 147600"/>
              <a:gd name="connsiteX28" fmla="*/ 2060809 w 2102687"/>
              <a:gd name="connsiteY28" fmla="*/ 55231 h 147600"/>
              <a:gd name="connsiteX29" fmla="*/ 1554887 w 2102687"/>
              <a:gd name="connsiteY29" fmla="*/ 55231 h 147600"/>
              <a:gd name="connsiteX30" fmla="*/ 1527347 w 2102687"/>
              <a:gd name="connsiteY30" fmla="*/ 83049 h 147600"/>
              <a:gd name="connsiteX31" fmla="*/ 1579563 w 2102687"/>
              <a:gd name="connsiteY31" fmla="*/ 83049 h 147600"/>
              <a:gd name="connsiteX32" fmla="*/ 1554887 w 2102687"/>
              <a:gd name="connsiteY32" fmla="*/ 55231 h 147600"/>
              <a:gd name="connsiteX33" fmla="*/ 1232946 w 2102687"/>
              <a:gd name="connsiteY33" fmla="*/ 55231 h 147600"/>
              <a:gd name="connsiteX34" fmla="*/ 1205407 w 2102687"/>
              <a:gd name="connsiteY34" fmla="*/ 83049 h 147600"/>
              <a:gd name="connsiteX35" fmla="*/ 1257623 w 2102687"/>
              <a:gd name="connsiteY35" fmla="*/ 83049 h 147600"/>
              <a:gd name="connsiteX36" fmla="*/ 1232946 w 2102687"/>
              <a:gd name="connsiteY36" fmla="*/ 55231 h 147600"/>
              <a:gd name="connsiteX37" fmla="*/ 1874140 w 2102687"/>
              <a:gd name="connsiteY37" fmla="*/ 43544 h 147600"/>
              <a:gd name="connsiteX38" fmla="*/ 1891078 w 2102687"/>
              <a:gd name="connsiteY38" fmla="*/ 43544 h 147600"/>
              <a:gd name="connsiteX39" fmla="*/ 1891078 w 2102687"/>
              <a:gd name="connsiteY39" fmla="*/ 144368 h 147600"/>
              <a:gd name="connsiteX40" fmla="*/ 1874140 w 2102687"/>
              <a:gd name="connsiteY40" fmla="*/ 144368 h 147600"/>
              <a:gd name="connsiteX41" fmla="*/ 1728502 w 2102687"/>
              <a:gd name="connsiteY41" fmla="*/ 43544 h 147600"/>
              <a:gd name="connsiteX42" fmla="*/ 1745440 w 2102687"/>
              <a:gd name="connsiteY42" fmla="*/ 43544 h 147600"/>
              <a:gd name="connsiteX43" fmla="*/ 1745440 w 2102687"/>
              <a:gd name="connsiteY43" fmla="*/ 144368 h 147600"/>
              <a:gd name="connsiteX44" fmla="*/ 1728502 w 2102687"/>
              <a:gd name="connsiteY44" fmla="*/ 144368 h 147600"/>
              <a:gd name="connsiteX45" fmla="*/ 1090345 w 2102687"/>
              <a:gd name="connsiteY45" fmla="*/ 43544 h 147600"/>
              <a:gd name="connsiteX46" fmla="*/ 1108305 w 2102687"/>
              <a:gd name="connsiteY46" fmla="*/ 43544 h 147600"/>
              <a:gd name="connsiteX47" fmla="*/ 1134618 w 2102687"/>
              <a:gd name="connsiteY47" fmla="*/ 125006 h 147600"/>
              <a:gd name="connsiteX48" fmla="*/ 1160726 w 2102687"/>
              <a:gd name="connsiteY48" fmla="*/ 43544 h 147600"/>
              <a:gd name="connsiteX49" fmla="*/ 1178073 w 2102687"/>
              <a:gd name="connsiteY49" fmla="*/ 43544 h 147600"/>
              <a:gd name="connsiteX50" fmla="*/ 1144839 w 2102687"/>
              <a:gd name="connsiteY50" fmla="*/ 144368 h 147600"/>
              <a:gd name="connsiteX51" fmla="*/ 1123608 w 2102687"/>
              <a:gd name="connsiteY51" fmla="*/ 144368 h 147600"/>
              <a:gd name="connsiteX52" fmla="*/ 1057082 w 2102687"/>
              <a:gd name="connsiteY52" fmla="*/ 43544 h 147600"/>
              <a:gd name="connsiteX53" fmla="*/ 1074020 w 2102687"/>
              <a:gd name="connsiteY53" fmla="*/ 43544 h 147600"/>
              <a:gd name="connsiteX54" fmla="*/ 1074020 w 2102687"/>
              <a:gd name="connsiteY54" fmla="*/ 144368 h 147600"/>
              <a:gd name="connsiteX55" fmla="*/ 1057082 w 2102687"/>
              <a:gd name="connsiteY55" fmla="*/ 144368 h 147600"/>
              <a:gd name="connsiteX56" fmla="*/ 773106 w 2102687"/>
              <a:gd name="connsiteY56" fmla="*/ 43544 h 147600"/>
              <a:gd name="connsiteX57" fmla="*/ 791067 w 2102687"/>
              <a:gd name="connsiteY57" fmla="*/ 43544 h 147600"/>
              <a:gd name="connsiteX58" fmla="*/ 817379 w 2102687"/>
              <a:gd name="connsiteY58" fmla="*/ 125006 h 147600"/>
              <a:gd name="connsiteX59" fmla="*/ 843487 w 2102687"/>
              <a:gd name="connsiteY59" fmla="*/ 43544 h 147600"/>
              <a:gd name="connsiteX60" fmla="*/ 860834 w 2102687"/>
              <a:gd name="connsiteY60" fmla="*/ 43544 h 147600"/>
              <a:gd name="connsiteX61" fmla="*/ 827600 w 2102687"/>
              <a:gd name="connsiteY61" fmla="*/ 144368 h 147600"/>
              <a:gd name="connsiteX62" fmla="*/ 806369 w 2102687"/>
              <a:gd name="connsiteY62" fmla="*/ 144368 h 147600"/>
              <a:gd name="connsiteX63" fmla="*/ 2060839 w 2102687"/>
              <a:gd name="connsiteY63" fmla="*/ 41524 h 147600"/>
              <a:gd name="connsiteX64" fmla="*/ 2102687 w 2102687"/>
              <a:gd name="connsiteY64" fmla="*/ 89282 h 147600"/>
              <a:gd name="connsiteX65" fmla="*/ 2102687 w 2102687"/>
              <a:gd name="connsiteY65" fmla="*/ 94937 h 147600"/>
              <a:gd name="connsiteX66" fmla="*/ 2032686 w 2102687"/>
              <a:gd name="connsiteY66" fmla="*/ 94937 h 147600"/>
              <a:gd name="connsiteX67" fmla="*/ 2062474 w 2102687"/>
              <a:gd name="connsiteY67" fmla="*/ 132249 h 147600"/>
              <a:gd name="connsiteX68" fmla="*/ 2086947 w 2102687"/>
              <a:gd name="connsiteY68" fmla="*/ 109481 h 147600"/>
              <a:gd name="connsiteX69" fmla="*/ 2102454 w 2102687"/>
              <a:gd name="connsiteY69" fmla="*/ 113521 h 147600"/>
              <a:gd name="connsiteX70" fmla="*/ 2060839 w 2102687"/>
              <a:gd name="connsiteY70" fmla="*/ 146388 h 147600"/>
              <a:gd name="connsiteX71" fmla="*/ 2015135 w 2102687"/>
              <a:gd name="connsiteY71" fmla="*/ 94764 h 147600"/>
              <a:gd name="connsiteX72" fmla="*/ 2060839 w 2102687"/>
              <a:gd name="connsiteY72" fmla="*/ 41524 h 147600"/>
              <a:gd name="connsiteX73" fmla="*/ 1961079 w 2102687"/>
              <a:gd name="connsiteY73" fmla="*/ 41524 h 147600"/>
              <a:gd name="connsiteX74" fmla="*/ 1993758 w 2102687"/>
              <a:gd name="connsiteY74" fmla="*/ 74594 h 147600"/>
              <a:gd name="connsiteX75" fmla="*/ 1993758 w 2102687"/>
              <a:gd name="connsiteY75" fmla="*/ 144368 h 147600"/>
              <a:gd name="connsiteX76" fmla="*/ 1976820 w 2102687"/>
              <a:gd name="connsiteY76" fmla="*/ 144368 h 147600"/>
              <a:gd name="connsiteX77" fmla="*/ 1976820 w 2102687"/>
              <a:gd name="connsiteY77" fmla="*/ 78028 h 147600"/>
              <a:gd name="connsiteX78" fmla="*/ 1954771 w 2102687"/>
              <a:gd name="connsiteY78" fmla="*/ 54452 h 147600"/>
              <a:gd name="connsiteX79" fmla="*/ 1932518 w 2102687"/>
              <a:gd name="connsiteY79" fmla="*/ 78028 h 147600"/>
              <a:gd name="connsiteX80" fmla="*/ 1932518 w 2102687"/>
              <a:gd name="connsiteY80" fmla="*/ 144368 h 147600"/>
              <a:gd name="connsiteX81" fmla="*/ 1915580 w 2102687"/>
              <a:gd name="connsiteY81" fmla="*/ 144368 h 147600"/>
              <a:gd name="connsiteX82" fmla="*/ 1915580 w 2102687"/>
              <a:gd name="connsiteY82" fmla="*/ 43544 h 147600"/>
              <a:gd name="connsiteX83" fmla="*/ 1932518 w 2102687"/>
              <a:gd name="connsiteY83" fmla="*/ 43544 h 147600"/>
              <a:gd name="connsiteX84" fmla="*/ 1932518 w 2102687"/>
              <a:gd name="connsiteY84" fmla="*/ 59069 h 147600"/>
              <a:gd name="connsiteX85" fmla="*/ 1961079 w 2102687"/>
              <a:gd name="connsiteY85" fmla="*/ 41524 h 147600"/>
              <a:gd name="connsiteX86" fmla="*/ 1813776 w 2102687"/>
              <a:gd name="connsiteY86" fmla="*/ 41524 h 147600"/>
              <a:gd name="connsiteX87" fmla="*/ 1854778 w 2102687"/>
              <a:gd name="connsiteY87" fmla="*/ 76152 h 147600"/>
              <a:gd name="connsiteX88" fmla="*/ 1838658 w 2102687"/>
              <a:gd name="connsiteY88" fmla="*/ 79990 h 147600"/>
              <a:gd name="connsiteX89" fmla="*/ 1813367 w 2102687"/>
              <a:gd name="connsiteY89" fmla="*/ 55808 h 147600"/>
              <a:gd name="connsiteX90" fmla="*/ 1784602 w 2102687"/>
              <a:gd name="connsiteY90" fmla="*/ 93726 h 147600"/>
              <a:gd name="connsiteX91" fmla="*/ 1814185 w 2102687"/>
              <a:gd name="connsiteY91" fmla="*/ 132047 h 147600"/>
              <a:gd name="connsiteX92" fmla="*/ 1838658 w 2102687"/>
              <a:gd name="connsiteY92" fmla="*/ 106653 h 147600"/>
              <a:gd name="connsiteX93" fmla="*/ 1854778 w 2102687"/>
              <a:gd name="connsiteY93" fmla="*/ 110491 h 147600"/>
              <a:gd name="connsiteX94" fmla="*/ 1812959 w 2102687"/>
              <a:gd name="connsiteY94" fmla="*/ 146388 h 147600"/>
              <a:gd name="connsiteX95" fmla="*/ 1766846 w 2102687"/>
              <a:gd name="connsiteY95" fmla="*/ 94966 h 147600"/>
              <a:gd name="connsiteX96" fmla="*/ 1813776 w 2102687"/>
              <a:gd name="connsiteY96" fmla="*/ 41524 h 147600"/>
              <a:gd name="connsiteX97" fmla="*/ 1554887 w 2102687"/>
              <a:gd name="connsiteY97" fmla="*/ 41524 h 147600"/>
              <a:gd name="connsiteX98" fmla="*/ 1596735 w 2102687"/>
              <a:gd name="connsiteY98" fmla="*/ 89282 h 147600"/>
              <a:gd name="connsiteX99" fmla="*/ 1596735 w 2102687"/>
              <a:gd name="connsiteY99" fmla="*/ 94937 h 147600"/>
              <a:gd name="connsiteX100" fmla="*/ 1526734 w 2102687"/>
              <a:gd name="connsiteY100" fmla="*/ 94937 h 147600"/>
              <a:gd name="connsiteX101" fmla="*/ 1556522 w 2102687"/>
              <a:gd name="connsiteY101" fmla="*/ 132249 h 147600"/>
              <a:gd name="connsiteX102" fmla="*/ 1580994 w 2102687"/>
              <a:gd name="connsiteY102" fmla="*/ 109481 h 147600"/>
              <a:gd name="connsiteX103" fmla="*/ 1596502 w 2102687"/>
              <a:gd name="connsiteY103" fmla="*/ 113521 h 147600"/>
              <a:gd name="connsiteX104" fmla="*/ 1554887 w 2102687"/>
              <a:gd name="connsiteY104" fmla="*/ 146388 h 147600"/>
              <a:gd name="connsiteX105" fmla="*/ 1509183 w 2102687"/>
              <a:gd name="connsiteY105" fmla="*/ 94764 h 147600"/>
              <a:gd name="connsiteX106" fmla="*/ 1554887 w 2102687"/>
              <a:gd name="connsiteY106" fmla="*/ 41524 h 147600"/>
              <a:gd name="connsiteX107" fmla="*/ 1232946 w 2102687"/>
              <a:gd name="connsiteY107" fmla="*/ 41524 h 147600"/>
              <a:gd name="connsiteX108" fmla="*/ 1274795 w 2102687"/>
              <a:gd name="connsiteY108" fmla="*/ 89282 h 147600"/>
              <a:gd name="connsiteX109" fmla="*/ 1274795 w 2102687"/>
              <a:gd name="connsiteY109" fmla="*/ 94937 h 147600"/>
              <a:gd name="connsiteX110" fmla="*/ 1204794 w 2102687"/>
              <a:gd name="connsiteY110" fmla="*/ 94937 h 147600"/>
              <a:gd name="connsiteX111" fmla="*/ 1234581 w 2102687"/>
              <a:gd name="connsiteY111" fmla="*/ 132249 h 147600"/>
              <a:gd name="connsiteX112" fmla="*/ 1259054 w 2102687"/>
              <a:gd name="connsiteY112" fmla="*/ 109481 h 147600"/>
              <a:gd name="connsiteX113" fmla="*/ 1274561 w 2102687"/>
              <a:gd name="connsiteY113" fmla="*/ 113521 h 147600"/>
              <a:gd name="connsiteX114" fmla="*/ 1232946 w 2102687"/>
              <a:gd name="connsiteY114" fmla="*/ 146388 h 147600"/>
              <a:gd name="connsiteX115" fmla="*/ 1187242 w 2102687"/>
              <a:gd name="connsiteY115" fmla="*/ 94764 h 147600"/>
              <a:gd name="connsiteX116" fmla="*/ 1232946 w 2102687"/>
              <a:gd name="connsiteY116" fmla="*/ 41524 h 147600"/>
              <a:gd name="connsiteX117" fmla="*/ 917956 w 2102687"/>
              <a:gd name="connsiteY117" fmla="*/ 41524 h 147600"/>
              <a:gd name="connsiteX118" fmla="*/ 953059 w 2102687"/>
              <a:gd name="connsiteY118" fmla="*/ 72170 h 147600"/>
              <a:gd name="connsiteX119" fmla="*/ 953059 w 2102687"/>
              <a:gd name="connsiteY119" fmla="*/ 123361 h 147600"/>
              <a:gd name="connsiteX120" fmla="*/ 955717 w 2102687"/>
              <a:gd name="connsiteY120" fmla="*/ 144339 h 147600"/>
              <a:gd name="connsiteX121" fmla="*/ 938370 w 2102687"/>
              <a:gd name="connsiteY121" fmla="*/ 144339 h 147600"/>
              <a:gd name="connsiteX122" fmla="*/ 936325 w 2102687"/>
              <a:gd name="connsiteY122" fmla="*/ 129017 h 147600"/>
              <a:gd name="connsiteX123" fmla="*/ 907969 w 2102687"/>
              <a:gd name="connsiteY123" fmla="*/ 146359 h 147600"/>
              <a:gd name="connsiteX124" fmla="*/ 876137 w 2102687"/>
              <a:gd name="connsiteY124" fmla="*/ 117734 h 147600"/>
              <a:gd name="connsiteX125" fmla="*/ 901018 w 2102687"/>
              <a:gd name="connsiteY125" fmla="*/ 89109 h 147600"/>
              <a:gd name="connsiteX126" fmla="*/ 930397 w 2102687"/>
              <a:gd name="connsiteY126" fmla="*/ 81837 h 147600"/>
              <a:gd name="connsiteX127" fmla="*/ 936325 w 2102687"/>
              <a:gd name="connsiteY127" fmla="*/ 73786 h 147600"/>
              <a:gd name="connsiteX128" fmla="*/ 936325 w 2102687"/>
              <a:gd name="connsiteY128" fmla="*/ 73180 h 147600"/>
              <a:gd name="connsiteX129" fmla="*/ 916730 w 2102687"/>
              <a:gd name="connsiteY129" fmla="*/ 54423 h 147600"/>
              <a:gd name="connsiteX130" fmla="*/ 892462 w 2102687"/>
              <a:gd name="connsiteY130" fmla="*/ 77018 h 147600"/>
              <a:gd name="connsiteX131" fmla="*/ 876750 w 2102687"/>
              <a:gd name="connsiteY131" fmla="*/ 73786 h 147600"/>
              <a:gd name="connsiteX132" fmla="*/ 917956 w 2102687"/>
              <a:gd name="connsiteY132" fmla="*/ 41524 h 147600"/>
              <a:gd name="connsiteX133" fmla="*/ 717999 w 2102687"/>
              <a:gd name="connsiteY133" fmla="*/ 41524 h 147600"/>
              <a:gd name="connsiteX134" fmla="*/ 763907 w 2102687"/>
              <a:gd name="connsiteY134" fmla="*/ 92744 h 147600"/>
              <a:gd name="connsiteX135" fmla="*/ 716364 w 2102687"/>
              <a:gd name="connsiteY135" fmla="*/ 146388 h 147600"/>
              <a:gd name="connsiteX136" fmla="*/ 670456 w 2102687"/>
              <a:gd name="connsiteY136" fmla="*/ 95168 h 147600"/>
              <a:gd name="connsiteX137" fmla="*/ 717999 w 2102687"/>
              <a:gd name="connsiteY137" fmla="*/ 41524 h 147600"/>
              <a:gd name="connsiteX138" fmla="*/ 616429 w 2102687"/>
              <a:gd name="connsiteY138" fmla="*/ 41524 h 147600"/>
              <a:gd name="connsiteX139" fmla="*/ 649108 w 2102687"/>
              <a:gd name="connsiteY139" fmla="*/ 74594 h 147600"/>
              <a:gd name="connsiteX140" fmla="*/ 649108 w 2102687"/>
              <a:gd name="connsiteY140" fmla="*/ 144368 h 147600"/>
              <a:gd name="connsiteX141" fmla="*/ 632170 w 2102687"/>
              <a:gd name="connsiteY141" fmla="*/ 144368 h 147600"/>
              <a:gd name="connsiteX142" fmla="*/ 632170 w 2102687"/>
              <a:gd name="connsiteY142" fmla="*/ 78028 h 147600"/>
              <a:gd name="connsiteX143" fmla="*/ 610121 w 2102687"/>
              <a:gd name="connsiteY143" fmla="*/ 54452 h 147600"/>
              <a:gd name="connsiteX144" fmla="*/ 587868 w 2102687"/>
              <a:gd name="connsiteY144" fmla="*/ 78028 h 147600"/>
              <a:gd name="connsiteX145" fmla="*/ 587868 w 2102687"/>
              <a:gd name="connsiteY145" fmla="*/ 144368 h 147600"/>
              <a:gd name="connsiteX146" fmla="*/ 570930 w 2102687"/>
              <a:gd name="connsiteY146" fmla="*/ 144368 h 147600"/>
              <a:gd name="connsiteX147" fmla="*/ 570930 w 2102687"/>
              <a:gd name="connsiteY147" fmla="*/ 43544 h 147600"/>
              <a:gd name="connsiteX148" fmla="*/ 587868 w 2102687"/>
              <a:gd name="connsiteY148" fmla="*/ 43544 h 147600"/>
              <a:gd name="connsiteX149" fmla="*/ 587868 w 2102687"/>
              <a:gd name="connsiteY149" fmla="*/ 59069 h 147600"/>
              <a:gd name="connsiteX150" fmla="*/ 616429 w 2102687"/>
              <a:gd name="connsiteY150" fmla="*/ 41524 h 147600"/>
              <a:gd name="connsiteX151" fmla="*/ 513808 w 2102687"/>
              <a:gd name="connsiteY151" fmla="*/ 41524 h 147600"/>
              <a:gd name="connsiteX152" fmla="*/ 546487 w 2102687"/>
              <a:gd name="connsiteY152" fmla="*/ 74594 h 147600"/>
              <a:gd name="connsiteX153" fmla="*/ 546487 w 2102687"/>
              <a:gd name="connsiteY153" fmla="*/ 144368 h 147600"/>
              <a:gd name="connsiteX154" fmla="*/ 529549 w 2102687"/>
              <a:gd name="connsiteY154" fmla="*/ 144368 h 147600"/>
              <a:gd name="connsiteX155" fmla="*/ 529549 w 2102687"/>
              <a:gd name="connsiteY155" fmla="*/ 78028 h 147600"/>
              <a:gd name="connsiteX156" fmla="*/ 507500 w 2102687"/>
              <a:gd name="connsiteY156" fmla="*/ 54452 h 147600"/>
              <a:gd name="connsiteX157" fmla="*/ 485247 w 2102687"/>
              <a:gd name="connsiteY157" fmla="*/ 78028 h 147600"/>
              <a:gd name="connsiteX158" fmla="*/ 485247 w 2102687"/>
              <a:gd name="connsiteY158" fmla="*/ 144368 h 147600"/>
              <a:gd name="connsiteX159" fmla="*/ 468309 w 2102687"/>
              <a:gd name="connsiteY159" fmla="*/ 144368 h 147600"/>
              <a:gd name="connsiteX160" fmla="*/ 468309 w 2102687"/>
              <a:gd name="connsiteY160" fmla="*/ 43544 h 147600"/>
              <a:gd name="connsiteX161" fmla="*/ 485247 w 2102687"/>
              <a:gd name="connsiteY161" fmla="*/ 43544 h 147600"/>
              <a:gd name="connsiteX162" fmla="*/ 485247 w 2102687"/>
              <a:gd name="connsiteY162" fmla="*/ 59069 h 147600"/>
              <a:gd name="connsiteX163" fmla="*/ 513808 w 2102687"/>
              <a:gd name="connsiteY163" fmla="*/ 41524 h 147600"/>
              <a:gd name="connsiteX164" fmla="*/ 1007903 w 2102687"/>
              <a:gd name="connsiteY164" fmla="*/ 15323 h 147600"/>
              <a:gd name="connsiteX165" fmla="*/ 1007903 w 2102687"/>
              <a:gd name="connsiteY165" fmla="*/ 43544 h 147600"/>
              <a:gd name="connsiteX166" fmla="*/ 1038100 w 2102687"/>
              <a:gd name="connsiteY166" fmla="*/ 43544 h 147600"/>
              <a:gd name="connsiteX167" fmla="*/ 1038100 w 2102687"/>
              <a:gd name="connsiteY167" fmla="*/ 56443 h 147600"/>
              <a:gd name="connsiteX168" fmla="*/ 1007903 w 2102687"/>
              <a:gd name="connsiteY168" fmla="*/ 56443 h 147600"/>
              <a:gd name="connsiteX169" fmla="*/ 1007903 w 2102687"/>
              <a:gd name="connsiteY169" fmla="*/ 115512 h 147600"/>
              <a:gd name="connsiteX170" fmla="*/ 1021162 w 2102687"/>
              <a:gd name="connsiteY170" fmla="*/ 132249 h 147600"/>
              <a:gd name="connsiteX171" fmla="*/ 1036056 w 2102687"/>
              <a:gd name="connsiteY171" fmla="*/ 128007 h 147600"/>
              <a:gd name="connsiteX172" fmla="*/ 1040757 w 2102687"/>
              <a:gd name="connsiteY172" fmla="*/ 140098 h 147600"/>
              <a:gd name="connsiteX173" fmla="*/ 1018913 w 2102687"/>
              <a:gd name="connsiteY173" fmla="*/ 146359 h 147600"/>
              <a:gd name="connsiteX174" fmla="*/ 990965 w 2102687"/>
              <a:gd name="connsiteY174" fmla="*/ 118138 h 147600"/>
              <a:gd name="connsiteX175" fmla="*/ 990965 w 2102687"/>
              <a:gd name="connsiteY175" fmla="*/ 56443 h 147600"/>
              <a:gd name="connsiteX176" fmla="*/ 971370 w 2102687"/>
              <a:gd name="connsiteY176" fmla="*/ 56443 h 147600"/>
              <a:gd name="connsiteX177" fmla="*/ 971370 w 2102687"/>
              <a:gd name="connsiteY177" fmla="*/ 43544 h 147600"/>
              <a:gd name="connsiteX178" fmla="*/ 990965 w 2102687"/>
              <a:gd name="connsiteY178" fmla="*/ 43544 h 147600"/>
              <a:gd name="connsiteX179" fmla="*/ 990965 w 2102687"/>
              <a:gd name="connsiteY179" fmla="*/ 19363 h 147600"/>
              <a:gd name="connsiteX180" fmla="*/ 169614 w 2102687"/>
              <a:gd name="connsiteY180" fmla="*/ 10677 h 147600"/>
              <a:gd name="connsiteX181" fmla="*/ 150252 w 2102687"/>
              <a:gd name="connsiteY181" fmla="*/ 29030 h 147600"/>
              <a:gd name="connsiteX182" fmla="*/ 160240 w 2102687"/>
              <a:gd name="connsiteY182" fmla="*/ 48998 h 147600"/>
              <a:gd name="connsiteX183" fmla="*/ 169001 w 2102687"/>
              <a:gd name="connsiteY183" fmla="*/ 58665 h 147600"/>
              <a:gd name="connsiteX184" fmla="*/ 188801 w 2102687"/>
              <a:gd name="connsiteY184" fmla="*/ 30040 h 147600"/>
              <a:gd name="connsiteX185" fmla="*/ 169614 w 2102687"/>
              <a:gd name="connsiteY185" fmla="*/ 10677 h 147600"/>
              <a:gd name="connsiteX186" fmla="*/ 326321 w 2102687"/>
              <a:gd name="connsiteY186" fmla="*/ 3232 h 147600"/>
              <a:gd name="connsiteX187" fmla="*/ 351611 w 2102687"/>
              <a:gd name="connsiteY187" fmla="*/ 3232 h 147600"/>
              <a:gd name="connsiteX188" fmla="*/ 351611 w 2102687"/>
              <a:gd name="connsiteY188" fmla="*/ 100997 h 147600"/>
              <a:gd name="connsiteX189" fmla="*/ 304272 w 2102687"/>
              <a:gd name="connsiteY189" fmla="*/ 147571 h 147600"/>
              <a:gd name="connsiteX190" fmla="*/ 256933 w 2102687"/>
              <a:gd name="connsiteY190" fmla="*/ 100997 h 147600"/>
              <a:gd name="connsiteX191" fmla="*/ 256933 w 2102687"/>
              <a:gd name="connsiteY191" fmla="*/ 92340 h 147600"/>
              <a:gd name="connsiteX192" fmla="*/ 282223 w 2102687"/>
              <a:gd name="connsiteY192" fmla="*/ 86079 h 147600"/>
              <a:gd name="connsiteX193" fmla="*/ 282223 w 2102687"/>
              <a:gd name="connsiteY193" fmla="*/ 105441 h 147600"/>
              <a:gd name="connsiteX194" fmla="*/ 304272 w 2102687"/>
              <a:gd name="connsiteY194" fmla="*/ 134471 h 147600"/>
              <a:gd name="connsiteX195" fmla="*/ 326321 w 2102687"/>
              <a:gd name="connsiteY195" fmla="*/ 107461 h 147600"/>
              <a:gd name="connsiteX196" fmla="*/ 69388 w 2102687"/>
              <a:gd name="connsiteY196" fmla="*/ 3232 h 147600"/>
              <a:gd name="connsiteX197" fmla="*/ 94678 w 2102687"/>
              <a:gd name="connsiteY197" fmla="*/ 3232 h 147600"/>
              <a:gd name="connsiteX198" fmla="*/ 94678 w 2102687"/>
              <a:gd name="connsiteY198" fmla="*/ 100997 h 147600"/>
              <a:gd name="connsiteX199" fmla="*/ 47339 w 2102687"/>
              <a:gd name="connsiteY199" fmla="*/ 147571 h 147600"/>
              <a:gd name="connsiteX200" fmla="*/ 0 w 2102687"/>
              <a:gd name="connsiteY200" fmla="*/ 100997 h 147600"/>
              <a:gd name="connsiteX201" fmla="*/ 0 w 2102687"/>
              <a:gd name="connsiteY201" fmla="*/ 92340 h 147600"/>
              <a:gd name="connsiteX202" fmla="*/ 25290 w 2102687"/>
              <a:gd name="connsiteY202" fmla="*/ 86079 h 147600"/>
              <a:gd name="connsiteX203" fmla="*/ 25290 w 2102687"/>
              <a:gd name="connsiteY203" fmla="*/ 105441 h 147600"/>
              <a:gd name="connsiteX204" fmla="*/ 47339 w 2102687"/>
              <a:gd name="connsiteY204" fmla="*/ 134471 h 147600"/>
              <a:gd name="connsiteX205" fmla="*/ 69388 w 2102687"/>
              <a:gd name="connsiteY205" fmla="*/ 107461 h 147600"/>
              <a:gd name="connsiteX206" fmla="*/ 1687091 w 2102687"/>
              <a:gd name="connsiteY206" fmla="*/ 3203 h 147600"/>
              <a:gd name="connsiteX207" fmla="*/ 1704029 w 2102687"/>
              <a:gd name="connsiteY207" fmla="*/ 3203 h 147600"/>
              <a:gd name="connsiteX208" fmla="*/ 1704029 w 2102687"/>
              <a:gd name="connsiteY208" fmla="*/ 123361 h 147600"/>
              <a:gd name="connsiteX209" fmla="*/ 1705256 w 2102687"/>
              <a:gd name="connsiteY209" fmla="*/ 144339 h 147600"/>
              <a:gd name="connsiteX210" fmla="*/ 1688113 w 2102687"/>
              <a:gd name="connsiteY210" fmla="*/ 144339 h 147600"/>
              <a:gd name="connsiteX211" fmla="*/ 1687091 w 2102687"/>
              <a:gd name="connsiteY211" fmla="*/ 131643 h 147600"/>
              <a:gd name="connsiteX212" fmla="*/ 1687091 w 2102687"/>
              <a:gd name="connsiteY212" fmla="*/ 123967 h 147600"/>
              <a:gd name="connsiteX213" fmla="*/ 1655259 w 2102687"/>
              <a:gd name="connsiteY213" fmla="*/ 146359 h 147600"/>
              <a:gd name="connsiteX214" fmla="*/ 1613848 w 2102687"/>
              <a:gd name="connsiteY214" fmla="*/ 94534 h 147600"/>
              <a:gd name="connsiteX215" fmla="*/ 1656690 w 2102687"/>
              <a:gd name="connsiteY215" fmla="*/ 41496 h 147600"/>
              <a:gd name="connsiteX216" fmla="*/ 1687091 w 2102687"/>
              <a:gd name="connsiteY216" fmla="*/ 62878 h 147600"/>
              <a:gd name="connsiteX217" fmla="*/ 1345964 w 2102687"/>
              <a:gd name="connsiteY217" fmla="*/ 3203 h 147600"/>
              <a:gd name="connsiteX218" fmla="*/ 1374116 w 2102687"/>
              <a:gd name="connsiteY218" fmla="*/ 3203 h 147600"/>
              <a:gd name="connsiteX219" fmla="*/ 1416578 w 2102687"/>
              <a:gd name="connsiteY219" fmla="*/ 116926 h 147600"/>
              <a:gd name="connsiteX220" fmla="*/ 1458807 w 2102687"/>
              <a:gd name="connsiteY220" fmla="*/ 3203 h 147600"/>
              <a:gd name="connsiteX221" fmla="*/ 1485732 w 2102687"/>
              <a:gd name="connsiteY221" fmla="*/ 3203 h 147600"/>
              <a:gd name="connsiteX222" fmla="*/ 1485732 w 2102687"/>
              <a:gd name="connsiteY222" fmla="*/ 144339 h 147600"/>
              <a:gd name="connsiteX223" fmla="*/ 1467976 w 2102687"/>
              <a:gd name="connsiteY223" fmla="*/ 144339 h 147600"/>
              <a:gd name="connsiteX224" fmla="*/ 1467976 w 2102687"/>
              <a:gd name="connsiteY224" fmla="*/ 22566 h 147600"/>
              <a:gd name="connsiteX225" fmla="*/ 1422886 w 2102687"/>
              <a:gd name="connsiteY225" fmla="*/ 144339 h 147600"/>
              <a:gd name="connsiteX226" fmla="*/ 1409219 w 2102687"/>
              <a:gd name="connsiteY226" fmla="*/ 144339 h 147600"/>
              <a:gd name="connsiteX227" fmla="*/ 1363720 w 2102687"/>
              <a:gd name="connsiteY227" fmla="*/ 22768 h 147600"/>
              <a:gd name="connsiteX228" fmla="*/ 1363720 w 2102687"/>
              <a:gd name="connsiteY228" fmla="*/ 144339 h 147600"/>
              <a:gd name="connsiteX229" fmla="*/ 1345964 w 2102687"/>
              <a:gd name="connsiteY229" fmla="*/ 144339 h 147600"/>
              <a:gd name="connsiteX230" fmla="*/ 424007 w 2102687"/>
              <a:gd name="connsiteY230" fmla="*/ 3203 h 147600"/>
              <a:gd name="connsiteX231" fmla="*/ 441763 w 2102687"/>
              <a:gd name="connsiteY231" fmla="*/ 3203 h 147600"/>
              <a:gd name="connsiteX232" fmla="*/ 441763 w 2102687"/>
              <a:gd name="connsiteY232" fmla="*/ 144339 h 147600"/>
              <a:gd name="connsiteX233" fmla="*/ 424007 w 2102687"/>
              <a:gd name="connsiteY233" fmla="*/ 144339 h 147600"/>
              <a:gd name="connsiteX234" fmla="*/ 1882726 w 2102687"/>
              <a:gd name="connsiteY234" fmla="*/ 202 h 147600"/>
              <a:gd name="connsiteX235" fmla="*/ 1894554 w 2102687"/>
              <a:gd name="connsiteY235" fmla="*/ 12091 h 147600"/>
              <a:gd name="connsiteX236" fmla="*/ 1882726 w 2102687"/>
              <a:gd name="connsiteY236" fmla="*/ 23778 h 147600"/>
              <a:gd name="connsiteX237" fmla="*/ 1870694 w 2102687"/>
              <a:gd name="connsiteY237" fmla="*/ 12091 h 147600"/>
              <a:gd name="connsiteX238" fmla="*/ 1882726 w 2102687"/>
              <a:gd name="connsiteY238" fmla="*/ 202 h 147600"/>
              <a:gd name="connsiteX239" fmla="*/ 1737058 w 2102687"/>
              <a:gd name="connsiteY239" fmla="*/ 202 h 147600"/>
              <a:gd name="connsiteX240" fmla="*/ 1748886 w 2102687"/>
              <a:gd name="connsiteY240" fmla="*/ 12091 h 147600"/>
              <a:gd name="connsiteX241" fmla="*/ 1737058 w 2102687"/>
              <a:gd name="connsiteY241" fmla="*/ 23778 h 147600"/>
              <a:gd name="connsiteX242" fmla="*/ 1725026 w 2102687"/>
              <a:gd name="connsiteY242" fmla="*/ 12091 h 147600"/>
              <a:gd name="connsiteX243" fmla="*/ 1737058 w 2102687"/>
              <a:gd name="connsiteY243" fmla="*/ 202 h 147600"/>
              <a:gd name="connsiteX244" fmla="*/ 1065639 w 2102687"/>
              <a:gd name="connsiteY244" fmla="*/ 202 h 147600"/>
              <a:gd name="connsiteX245" fmla="*/ 1077466 w 2102687"/>
              <a:gd name="connsiteY245" fmla="*/ 12091 h 147600"/>
              <a:gd name="connsiteX246" fmla="*/ 1065639 w 2102687"/>
              <a:gd name="connsiteY246" fmla="*/ 23778 h 147600"/>
              <a:gd name="connsiteX247" fmla="*/ 1053607 w 2102687"/>
              <a:gd name="connsiteY247" fmla="*/ 12091 h 147600"/>
              <a:gd name="connsiteX248" fmla="*/ 1065639 w 2102687"/>
              <a:gd name="connsiteY248" fmla="*/ 202 h 147600"/>
              <a:gd name="connsiteX249" fmla="*/ 170228 w 2102687"/>
              <a:gd name="connsiteY249" fmla="*/ 0 h 147600"/>
              <a:gd name="connsiteX250" fmla="*/ 208601 w 2102687"/>
              <a:gd name="connsiteY250" fmla="*/ 27414 h 147600"/>
              <a:gd name="connsiteX251" fmla="*/ 186553 w 2102687"/>
              <a:gd name="connsiteY251" fmla="*/ 54019 h 147600"/>
              <a:gd name="connsiteX252" fmla="*/ 186961 w 2102687"/>
              <a:gd name="connsiteY252" fmla="*/ 54827 h 147600"/>
              <a:gd name="connsiteX253" fmla="*/ 211434 w 2102687"/>
              <a:gd name="connsiteY253" fmla="*/ 49979 h 147600"/>
              <a:gd name="connsiteX254" fmla="*/ 238155 w 2102687"/>
              <a:gd name="connsiteY254" fmla="*/ 75575 h 147600"/>
              <a:gd name="connsiteX255" fmla="*/ 220808 w 2102687"/>
              <a:gd name="connsiteY255" fmla="*/ 114906 h 147600"/>
              <a:gd name="connsiteX256" fmla="*/ 246946 w 2102687"/>
              <a:gd name="connsiteY256" fmla="*/ 143358 h 147600"/>
              <a:gd name="connsiteX257" fmla="*/ 246946 w 2102687"/>
              <a:gd name="connsiteY257" fmla="*/ 144368 h 147600"/>
              <a:gd name="connsiteX258" fmla="*/ 214909 w 2102687"/>
              <a:gd name="connsiteY258" fmla="*/ 144368 h 147600"/>
              <a:gd name="connsiteX259" fmla="*/ 202673 w 2102687"/>
              <a:gd name="connsiteY259" fmla="*/ 131268 h 147600"/>
              <a:gd name="connsiteX260" fmla="*/ 156560 w 2102687"/>
              <a:gd name="connsiteY260" fmla="*/ 147600 h 147600"/>
              <a:gd name="connsiteX261" fmla="*/ 115559 w 2102687"/>
              <a:gd name="connsiteY261" fmla="*/ 109481 h 147600"/>
              <a:gd name="connsiteX262" fmla="*/ 144733 w 2102687"/>
              <a:gd name="connsiteY262" fmla="*/ 68967 h 147600"/>
              <a:gd name="connsiteX263" fmla="*/ 144529 w 2102687"/>
              <a:gd name="connsiteY263" fmla="*/ 68563 h 147600"/>
              <a:gd name="connsiteX264" fmla="*/ 128204 w 2102687"/>
              <a:gd name="connsiteY264" fmla="*/ 34888 h 147600"/>
              <a:gd name="connsiteX265" fmla="*/ 170228 w 2102687"/>
              <a:gd name="connsiteY265" fmla="*/ 0 h 14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2102687" h="147600">
                <a:moveTo>
                  <a:pt x="936296" y="92110"/>
                </a:moveTo>
                <a:cubicBezTo>
                  <a:pt x="934661" y="93524"/>
                  <a:pt x="930397" y="94736"/>
                  <a:pt x="922629" y="96554"/>
                </a:cubicBezTo>
                <a:lnTo>
                  <a:pt x="910188" y="99583"/>
                </a:lnTo>
                <a:cubicBezTo>
                  <a:pt x="898565" y="102411"/>
                  <a:pt x="893046" y="107057"/>
                  <a:pt x="893046" y="116522"/>
                </a:cubicBezTo>
                <a:cubicBezTo>
                  <a:pt x="893046" y="127805"/>
                  <a:pt x="901018" y="134269"/>
                  <a:pt x="912641" y="134269"/>
                </a:cubicBezTo>
                <a:cubicBezTo>
                  <a:pt x="925900" y="134269"/>
                  <a:pt x="936325" y="126622"/>
                  <a:pt x="936296" y="111674"/>
                </a:cubicBezTo>
                <a:close/>
                <a:moveTo>
                  <a:pt x="150428" y="74796"/>
                </a:moveTo>
                <a:cubicBezTo>
                  <a:pt x="142689" y="80221"/>
                  <a:pt x="137987" y="89916"/>
                  <a:pt x="137987" y="100391"/>
                </a:cubicBezTo>
                <a:cubicBezTo>
                  <a:pt x="137987" y="117128"/>
                  <a:pt x="150019" y="132855"/>
                  <a:pt x="169614" y="132855"/>
                </a:cubicBezTo>
                <a:cubicBezTo>
                  <a:pt x="178376" y="132855"/>
                  <a:pt x="187954" y="129623"/>
                  <a:pt x="196540" y="124602"/>
                </a:cubicBezTo>
                <a:close/>
                <a:moveTo>
                  <a:pt x="194291" y="60685"/>
                </a:moveTo>
                <a:cubicBezTo>
                  <a:pt x="188568" y="60685"/>
                  <a:pt x="181646" y="61695"/>
                  <a:pt x="174491" y="64523"/>
                </a:cubicBezTo>
                <a:lnTo>
                  <a:pt x="214471" y="108067"/>
                </a:lnTo>
                <a:cubicBezTo>
                  <a:pt x="218969" y="101199"/>
                  <a:pt x="221013" y="93754"/>
                  <a:pt x="221013" y="86483"/>
                </a:cubicBezTo>
                <a:cubicBezTo>
                  <a:pt x="221013" y="70150"/>
                  <a:pt x="210821" y="60685"/>
                  <a:pt x="194291" y="60685"/>
                </a:cubicBezTo>
                <a:close/>
                <a:moveTo>
                  <a:pt x="1659523" y="55808"/>
                </a:moveTo>
                <a:cubicBezTo>
                  <a:pt x="1642789" y="55808"/>
                  <a:pt x="1631575" y="67524"/>
                  <a:pt x="1631575" y="93927"/>
                </a:cubicBezTo>
                <a:cubicBezTo>
                  <a:pt x="1631575" y="120158"/>
                  <a:pt x="1642789" y="132047"/>
                  <a:pt x="1659523" y="132047"/>
                </a:cubicBezTo>
                <a:cubicBezTo>
                  <a:pt x="1676257" y="132047"/>
                  <a:pt x="1687500" y="120158"/>
                  <a:pt x="1687471" y="93927"/>
                </a:cubicBezTo>
                <a:cubicBezTo>
                  <a:pt x="1687471" y="67495"/>
                  <a:pt x="1676257" y="55808"/>
                  <a:pt x="1659523" y="55808"/>
                </a:cubicBezTo>
                <a:close/>
                <a:moveTo>
                  <a:pt x="717211" y="55808"/>
                </a:moveTo>
                <a:cubicBezTo>
                  <a:pt x="699864" y="55808"/>
                  <a:pt x="688241" y="67726"/>
                  <a:pt x="688241" y="93927"/>
                </a:cubicBezTo>
                <a:cubicBezTo>
                  <a:pt x="688241" y="119956"/>
                  <a:pt x="700068" y="132047"/>
                  <a:pt x="717211" y="132047"/>
                </a:cubicBezTo>
                <a:cubicBezTo>
                  <a:pt x="734733" y="132047"/>
                  <a:pt x="746181" y="119956"/>
                  <a:pt x="746181" y="93927"/>
                </a:cubicBezTo>
                <a:cubicBezTo>
                  <a:pt x="746181" y="67697"/>
                  <a:pt x="734353" y="55808"/>
                  <a:pt x="717211" y="55808"/>
                </a:cubicBezTo>
                <a:close/>
                <a:moveTo>
                  <a:pt x="2060809" y="55231"/>
                </a:moveTo>
                <a:cubicBezTo>
                  <a:pt x="2044689" y="55231"/>
                  <a:pt x="2035519" y="65302"/>
                  <a:pt x="2033270" y="83049"/>
                </a:cubicBezTo>
                <a:lnTo>
                  <a:pt x="2085486" y="83049"/>
                </a:lnTo>
                <a:cubicBezTo>
                  <a:pt x="2085078" y="64321"/>
                  <a:pt x="2076112" y="55231"/>
                  <a:pt x="2060809" y="55231"/>
                </a:cubicBezTo>
                <a:close/>
                <a:moveTo>
                  <a:pt x="1554887" y="55231"/>
                </a:moveTo>
                <a:cubicBezTo>
                  <a:pt x="1538766" y="55231"/>
                  <a:pt x="1529596" y="65302"/>
                  <a:pt x="1527347" y="83049"/>
                </a:cubicBezTo>
                <a:lnTo>
                  <a:pt x="1579563" y="83049"/>
                </a:lnTo>
                <a:cubicBezTo>
                  <a:pt x="1579155" y="64321"/>
                  <a:pt x="1570189" y="55231"/>
                  <a:pt x="1554887" y="55231"/>
                </a:cubicBezTo>
                <a:close/>
                <a:moveTo>
                  <a:pt x="1232946" y="55231"/>
                </a:moveTo>
                <a:cubicBezTo>
                  <a:pt x="1216826" y="55231"/>
                  <a:pt x="1207656" y="65302"/>
                  <a:pt x="1205407" y="83049"/>
                </a:cubicBezTo>
                <a:lnTo>
                  <a:pt x="1257623" y="83049"/>
                </a:lnTo>
                <a:cubicBezTo>
                  <a:pt x="1257214" y="64321"/>
                  <a:pt x="1248249" y="55231"/>
                  <a:pt x="1232946" y="55231"/>
                </a:cubicBezTo>
                <a:close/>
                <a:moveTo>
                  <a:pt x="1874140" y="43544"/>
                </a:moveTo>
                <a:lnTo>
                  <a:pt x="1891078" y="43544"/>
                </a:lnTo>
                <a:lnTo>
                  <a:pt x="1891078" y="144368"/>
                </a:lnTo>
                <a:lnTo>
                  <a:pt x="1874140" y="144368"/>
                </a:lnTo>
                <a:close/>
                <a:moveTo>
                  <a:pt x="1728502" y="43544"/>
                </a:moveTo>
                <a:lnTo>
                  <a:pt x="1745440" y="43544"/>
                </a:lnTo>
                <a:lnTo>
                  <a:pt x="1745440" y="144368"/>
                </a:lnTo>
                <a:lnTo>
                  <a:pt x="1728502" y="144368"/>
                </a:lnTo>
                <a:close/>
                <a:moveTo>
                  <a:pt x="1090345" y="43544"/>
                </a:moveTo>
                <a:lnTo>
                  <a:pt x="1108305" y="43544"/>
                </a:lnTo>
                <a:lnTo>
                  <a:pt x="1134618" y="125006"/>
                </a:lnTo>
                <a:lnTo>
                  <a:pt x="1160726" y="43544"/>
                </a:lnTo>
                <a:lnTo>
                  <a:pt x="1178073" y="43544"/>
                </a:lnTo>
                <a:lnTo>
                  <a:pt x="1144839" y="144368"/>
                </a:lnTo>
                <a:lnTo>
                  <a:pt x="1123608" y="144368"/>
                </a:lnTo>
                <a:close/>
                <a:moveTo>
                  <a:pt x="1057082" y="43544"/>
                </a:moveTo>
                <a:lnTo>
                  <a:pt x="1074020" y="43544"/>
                </a:lnTo>
                <a:lnTo>
                  <a:pt x="1074020" y="144368"/>
                </a:lnTo>
                <a:lnTo>
                  <a:pt x="1057082" y="144368"/>
                </a:lnTo>
                <a:close/>
                <a:moveTo>
                  <a:pt x="773106" y="43544"/>
                </a:moveTo>
                <a:lnTo>
                  <a:pt x="791067" y="43544"/>
                </a:lnTo>
                <a:lnTo>
                  <a:pt x="817379" y="125006"/>
                </a:lnTo>
                <a:lnTo>
                  <a:pt x="843487" y="43544"/>
                </a:lnTo>
                <a:lnTo>
                  <a:pt x="860834" y="43544"/>
                </a:lnTo>
                <a:lnTo>
                  <a:pt x="827600" y="144368"/>
                </a:lnTo>
                <a:lnTo>
                  <a:pt x="806369" y="144368"/>
                </a:lnTo>
                <a:close/>
                <a:moveTo>
                  <a:pt x="2060839" y="41524"/>
                </a:moveTo>
                <a:cubicBezTo>
                  <a:pt x="2083267" y="41524"/>
                  <a:pt x="2102658" y="54019"/>
                  <a:pt x="2102687" y="89282"/>
                </a:cubicBezTo>
                <a:lnTo>
                  <a:pt x="2102687" y="94937"/>
                </a:lnTo>
                <a:lnTo>
                  <a:pt x="2032686" y="94937"/>
                </a:lnTo>
                <a:cubicBezTo>
                  <a:pt x="2033300" y="117532"/>
                  <a:pt x="2042265" y="132249"/>
                  <a:pt x="2062474" y="132249"/>
                </a:cubicBezTo>
                <a:cubicBezTo>
                  <a:pt x="2075119" y="132249"/>
                  <a:pt x="2084289" y="126420"/>
                  <a:pt x="2086947" y="109481"/>
                </a:cubicBezTo>
                <a:lnTo>
                  <a:pt x="2102454" y="113521"/>
                </a:lnTo>
                <a:cubicBezTo>
                  <a:pt x="2098803" y="133288"/>
                  <a:pt x="2084114" y="146388"/>
                  <a:pt x="2060839" y="146388"/>
                </a:cubicBezTo>
                <a:cubicBezTo>
                  <a:pt x="2032482" y="146388"/>
                  <a:pt x="2015135" y="127834"/>
                  <a:pt x="2015135" y="94764"/>
                </a:cubicBezTo>
                <a:cubicBezTo>
                  <a:pt x="2015135" y="60281"/>
                  <a:pt x="2033913" y="41524"/>
                  <a:pt x="2060839" y="41524"/>
                </a:cubicBezTo>
                <a:close/>
                <a:moveTo>
                  <a:pt x="1961079" y="41524"/>
                </a:moveTo>
                <a:cubicBezTo>
                  <a:pt x="1981668" y="41524"/>
                  <a:pt x="1993729" y="55635"/>
                  <a:pt x="1993758" y="74594"/>
                </a:cubicBezTo>
                <a:lnTo>
                  <a:pt x="1993758" y="144368"/>
                </a:lnTo>
                <a:lnTo>
                  <a:pt x="1976820" y="144368"/>
                </a:lnTo>
                <a:lnTo>
                  <a:pt x="1976820" y="78028"/>
                </a:lnTo>
                <a:cubicBezTo>
                  <a:pt x="1976820" y="63917"/>
                  <a:pt x="1969665" y="54452"/>
                  <a:pt x="1954771" y="54452"/>
                </a:cubicBezTo>
                <a:cubicBezTo>
                  <a:pt x="1939673" y="54452"/>
                  <a:pt x="1932518" y="63917"/>
                  <a:pt x="1932518" y="78028"/>
                </a:cubicBezTo>
                <a:lnTo>
                  <a:pt x="1932518" y="144368"/>
                </a:lnTo>
                <a:lnTo>
                  <a:pt x="1915580" y="144368"/>
                </a:lnTo>
                <a:lnTo>
                  <a:pt x="1915580" y="43544"/>
                </a:lnTo>
                <a:lnTo>
                  <a:pt x="1932518" y="43544"/>
                </a:lnTo>
                <a:lnTo>
                  <a:pt x="1932518" y="59069"/>
                </a:lnTo>
                <a:cubicBezTo>
                  <a:pt x="1936606" y="48392"/>
                  <a:pt x="1946594" y="41524"/>
                  <a:pt x="1961079" y="41524"/>
                </a:cubicBezTo>
                <a:close/>
                <a:moveTo>
                  <a:pt x="1813776" y="41524"/>
                </a:moveTo>
                <a:cubicBezTo>
                  <a:pt x="1837840" y="41524"/>
                  <a:pt x="1851916" y="55635"/>
                  <a:pt x="1854778" y="76152"/>
                </a:cubicBezTo>
                <a:lnTo>
                  <a:pt x="1838658" y="79990"/>
                </a:lnTo>
                <a:cubicBezTo>
                  <a:pt x="1835620" y="62070"/>
                  <a:pt x="1826217" y="55808"/>
                  <a:pt x="1813367" y="55808"/>
                </a:cubicBezTo>
                <a:cubicBezTo>
                  <a:pt x="1795203" y="55808"/>
                  <a:pt x="1784602" y="68534"/>
                  <a:pt x="1784602" y="93726"/>
                </a:cubicBezTo>
                <a:cubicBezTo>
                  <a:pt x="1784602" y="117936"/>
                  <a:pt x="1794589" y="132047"/>
                  <a:pt x="1814185" y="132047"/>
                </a:cubicBezTo>
                <a:cubicBezTo>
                  <a:pt x="1827648" y="132047"/>
                  <a:pt x="1835796" y="125612"/>
                  <a:pt x="1838658" y="106653"/>
                </a:cubicBezTo>
                <a:lnTo>
                  <a:pt x="1854778" y="110491"/>
                </a:lnTo>
                <a:cubicBezTo>
                  <a:pt x="1851945" y="131268"/>
                  <a:pt x="1837840" y="146388"/>
                  <a:pt x="1812959" y="146388"/>
                </a:cubicBezTo>
                <a:cubicBezTo>
                  <a:pt x="1785419" y="146388"/>
                  <a:pt x="1766846" y="128440"/>
                  <a:pt x="1766846" y="94966"/>
                </a:cubicBezTo>
                <a:cubicBezTo>
                  <a:pt x="1766846" y="60887"/>
                  <a:pt x="1785828" y="41524"/>
                  <a:pt x="1813776" y="41524"/>
                </a:cubicBezTo>
                <a:close/>
                <a:moveTo>
                  <a:pt x="1554887" y="41524"/>
                </a:moveTo>
                <a:cubicBezTo>
                  <a:pt x="1577315" y="41524"/>
                  <a:pt x="1596706" y="54019"/>
                  <a:pt x="1596735" y="89282"/>
                </a:cubicBezTo>
                <a:lnTo>
                  <a:pt x="1596735" y="94937"/>
                </a:lnTo>
                <a:lnTo>
                  <a:pt x="1526734" y="94937"/>
                </a:lnTo>
                <a:cubicBezTo>
                  <a:pt x="1527347" y="117532"/>
                  <a:pt x="1536313" y="132249"/>
                  <a:pt x="1556522" y="132249"/>
                </a:cubicBezTo>
                <a:cubicBezTo>
                  <a:pt x="1569167" y="132249"/>
                  <a:pt x="1578337" y="126420"/>
                  <a:pt x="1580994" y="109481"/>
                </a:cubicBezTo>
                <a:lnTo>
                  <a:pt x="1596502" y="113521"/>
                </a:lnTo>
                <a:cubicBezTo>
                  <a:pt x="1592851" y="133288"/>
                  <a:pt x="1578162" y="146388"/>
                  <a:pt x="1554887" y="146388"/>
                </a:cubicBezTo>
                <a:cubicBezTo>
                  <a:pt x="1526530" y="146388"/>
                  <a:pt x="1509183" y="127834"/>
                  <a:pt x="1509183" y="94764"/>
                </a:cubicBezTo>
                <a:cubicBezTo>
                  <a:pt x="1509183" y="60281"/>
                  <a:pt x="1527961" y="41524"/>
                  <a:pt x="1554887" y="41524"/>
                </a:cubicBezTo>
                <a:close/>
                <a:moveTo>
                  <a:pt x="1232946" y="41524"/>
                </a:moveTo>
                <a:cubicBezTo>
                  <a:pt x="1255404" y="41524"/>
                  <a:pt x="1274766" y="54019"/>
                  <a:pt x="1274795" y="89282"/>
                </a:cubicBezTo>
                <a:lnTo>
                  <a:pt x="1274795" y="94937"/>
                </a:lnTo>
                <a:lnTo>
                  <a:pt x="1204794" y="94937"/>
                </a:lnTo>
                <a:cubicBezTo>
                  <a:pt x="1205407" y="117532"/>
                  <a:pt x="1214373" y="132249"/>
                  <a:pt x="1234581" y="132249"/>
                </a:cubicBezTo>
                <a:cubicBezTo>
                  <a:pt x="1247227" y="132249"/>
                  <a:pt x="1256397" y="126420"/>
                  <a:pt x="1259054" y="109481"/>
                </a:cubicBezTo>
                <a:lnTo>
                  <a:pt x="1274561" y="113521"/>
                </a:lnTo>
                <a:cubicBezTo>
                  <a:pt x="1270911" y="133288"/>
                  <a:pt x="1256221" y="146388"/>
                  <a:pt x="1232946" y="146388"/>
                </a:cubicBezTo>
                <a:cubicBezTo>
                  <a:pt x="1204590" y="146388"/>
                  <a:pt x="1187242" y="127834"/>
                  <a:pt x="1187242" y="94764"/>
                </a:cubicBezTo>
                <a:cubicBezTo>
                  <a:pt x="1187242" y="60281"/>
                  <a:pt x="1206020" y="41524"/>
                  <a:pt x="1232946" y="41524"/>
                </a:cubicBezTo>
                <a:close/>
                <a:moveTo>
                  <a:pt x="917956" y="41524"/>
                </a:moveTo>
                <a:cubicBezTo>
                  <a:pt x="939771" y="41524"/>
                  <a:pt x="953059" y="53211"/>
                  <a:pt x="953059" y="72170"/>
                </a:cubicBezTo>
                <a:lnTo>
                  <a:pt x="953059" y="123361"/>
                </a:lnTo>
                <a:cubicBezTo>
                  <a:pt x="953059" y="131845"/>
                  <a:pt x="953877" y="139088"/>
                  <a:pt x="955717" y="144339"/>
                </a:cubicBezTo>
                <a:lnTo>
                  <a:pt x="938370" y="144339"/>
                </a:lnTo>
                <a:cubicBezTo>
                  <a:pt x="937552" y="142522"/>
                  <a:pt x="936734" y="138482"/>
                  <a:pt x="936325" y="129017"/>
                </a:cubicBezTo>
                <a:cubicBezTo>
                  <a:pt x="933463" y="139088"/>
                  <a:pt x="923271" y="146359"/>
                  <a:pt x="907969" y="146359"/>
                </a:cubicBezTo>
                <a:cubicBezTo>
                  <a:pt x="889804" y="146359"/>
                  <a:pt x="876137" y="135885"/>
                  <a:pt x="876137" y="117734"/>
                </a:cubicBezTo>
                <a:cubicBezTo>
                  <a:pt x="876137" y="103421"/>
                  <a:pt x="885307" y="93148"/>
                  <a:pt x="901018" y="89109"/>
                </a:cubicBezTo>
                <a:lnTo>
                  <a:pt x="930397" y="81837"/>
                </a:lnTo>
                <a:cubicBezTo>
                  <a:pt x="934895" y="80654"/>
                  <a:pt x="936325" y="78634"/>
                  <a:pt x="936325" y="73786"/>
                </a:cubicBezTo>
                <a:lnTo>
                  <a:pt x="936325" y="73180"/>
                </a:lnTo>
                <a:cubicBezTo>
                  <a:pt x="936325" y="61493"/>
                  <a:pt x="929784" y="54423"/>
                  <a:pt x="916730" y="54423"/>
                </a:cubicBezTo>
                <a:cubicBezTo>
                  <a:pt x="901223" y="54423"/>
                  <a:pt x="893279" y="64119"/>
                  <a:pt x="892462" y="77018"/>
                </a:cubicBezTo>
                <a:lnTo>
                  <a:pt x="876750" y="73786"/>
                </a:lnTo>
                <a:cubicBezTo>
                  <a:pt x="877977" y="56241"/>
                  <a:pt x="893279" y="41524"/>
                  <a:pt x="917956" y="41524"/>
                </a:cubicBezTo>
                <a:close/>
                <a:moveTo>
                  <a:pt x="717999" y="41524"/>
                </a:moveTo>
                <a:cubicBezTo>
                  <a:pt x="746794" y="41524"/>
                  <a:pt x="763937" y="60887"/>
                  <a:pt x="763907" y="92744"/>
                </a:cubicBezTo>
                <a:cubicBezTo>
                  <a:pt x="763907" y="124198"/>
                  <a:pt x="747174" y="146388"/>
                  <a:pt x="716364" y="146388"/>
                </a:cubicBezTo>
                <a:cubicBezTo>
                  <a:pt x="687803" y="146388"/>
                  <a:pt x="670456" y="127026"/>
                  <a:pt x="670456" y="95168"/>
                </a:cubicBezTo>
                <a:cubicBezTo>
                  <a:pt x="670456" y="63715"/>
                  <a:pt x="687394" y="41524"/>
                  <a:pt x="717999" y="41524"/>
                </a:cubicBezTo>
                <a:close/>
                <a:moveTo>
                  <a:pt x="616429" y="41524"/>
                </a:moveTo>
                <a:cubicBezTo>
                  <a:pt x="637018" y="41524"/>
                  <a:pt x="649079" y="55635"/>
                  <a:pt x="649108" y="74594"/>
                </a:cubicBezTo>
                <a:lnTo>
                  <a:pt x="649108" y="144368"/>
                </a:lnTo>
                <a:lnTo>
                  <a:pt x="632170" y="144368"/>
                </a:lnTo>
                <a:lnTo>
                  <a:pt x="632170" y="78028"/>
                </a:lnTo>
                <a:cubicBezTo>
                  <a:pt x="632170" y="63917"/>
                  <a:pt x="625015" y="54452"/>
                  <a:pt x="610121" y="54452"/>
                </a:cubicBezTo>
                <a:cubicBezTo>
                  <a:pt x="595023" y="54452"/>
                  <a:pt x="587868" y="63917"/>
                  <a:pt x="587868" y="78028"/>
                </a:cubicBezTo>
                <a:lnTo>
                  <a:pt x="587868" y="144368"/>
                </a:lnTo>
                <a:lnTo>
                  <a:pt x="570930" y="144368"/>
                </a:lnTo>
                <a:lnTo>
                  <a:pt x="570930" y="43544"/>
                </a:lnTo>
                <a:lnTo>
                  <a:pt x="587868" y="43544"/>
                </a:lnTo>
                <a:lnTo>
                  <a:pt x="587868" y="59069"/>
                </a:lnTo>
                <a:cubicBezTo>
                  <a:pt x="591957" y="48392"/>
                  <a:pt x="601944" y="41524"/>
                  <a:pt x="616429" y="41524"/>
                </a:cubicBezTo>
                <a:close/>
                <a:moveTo>
                  <a:pt x="513808" y="41524"/>
                </a:moveTo>
                <a:cubicBezTo>
                  <a:pt x="534396" y="41524"/>
                  <a:pt x="546458" y="55635"/>
                  <a:pt x="546487" y="74594"/>
                </a:cubicBezTo>
                <a:lnTo>
                  <a:pt x="546487" y="144368"/>
                </a:lnTo>
                <a:lnTo>
                  <a:pt x="529549" y="144368"/>
                </a:lnTo>
                <a:lnTo>
                  <a:pt x="529549" y="78028"/>
                </a:lnTo>
                <a:cubicBezTo>
                  <a:pt x="529549" y="63917"/>
                  <a:pt x="522394" y="54452"/>
                  <a:pt x="507500" y="54452"/>
                </a:cubicBezTo>
                <a:cubicBezTo>
                  <a:pt x="492402" y="54452"/>
                  <a:pt x="485247" y="63917"/>
                  <a:pt x="485247" y="78028"/>
                </a:cubicBezTo>
                <a:lnTo>
                  <a:pt x="485247" y="144368"/>
                </a:lnTo>
                <a:lnTo>
                  <a:pt x="468309" y="144368"/>
                </a:lnTo>
                <a:lnTo>
                  <a:pt x="468309" y="43544"/>
                </a:lnTo>
                <a:lnTo>
                  <a:pt x="485247" y="43544"/>
                </a:lnTo>
                <a:lnTo>
                  <a:pt x="485247" y="59069"/>
                </a:lnTo>
                <a:cubicBezTo>
                  <a:pt x="489335" y="48392"/>
                  <a:pt x="499323" y="41524"/>
                  <a:pt x="513808" y="41524"/>
                </a:cubicBezTo>
                <a:close/>
                <a:moveTo>
                  <a:pt x="1007903" y="15323"/>
                </a:moveTo>
                <a:lnTo>
                  <a:pt x="1007903" y="43544"/>
                </a:lnTo>
                <a:lnTo>
                  <a:pt x="1038100" y="43544"/>
                </a:lnTo>
                <a:lnTo>
                  <a:pt x="1038100" y="56443"/>
                </a:lnTo>
                <a:lnTo>
                  <a:pt x="1007903" y="56443"/>
                </a:lnTo>
                <a:lnTo>
                  <a:pt x="1007903" y="115512"/>
                </a:lnTo>
                <a:cubicBezTo>
                  <a:pt x="1007903" y="126795"/>
                  <a:pt x="1011963" y="132249"/>
                  <a:pt x="1021162" y="132249"/>
                </a:cubicBezTo>
                <a:cubicBezTo>
                  <a:pt x="1029923" y="132249"/>
                  <a:pt x="1036056" y="128007"/>
                  <a:pt x="1036056" y="128007"/>
                </a:cubicBezTo>
                <a:lnTo>
                  <a:pt x="1040757" y="140098"/>
                </a:lnTo>
                <a:cubicBezTo>
                  <a:pt x="1037487" y="143128"/>
                  <a:pt x="1028901" y="146359"/>
                  <a:pt x="1018913" y="146359"/>
                </a:cubicBezTo>
                <a:cubicBezTo>
                  <a:pt x="998909" y="146359"/>
                  <a:pt x="990965" y="134673"/>
                  <a:pt x="990965" y="118138"/>
                </a:cubicBezTo>
                <a:lnTo>
                  <a:pt x="990965" y="56443"/>
                </a:lnTo>
                <a:lnTo>
                  <a:pt x="971370" y="56443"/>
                </a:lnTo>
                <a:lnTo>
                  <a:pt x="971370" y="43544"/>
                </a:lnTo>
                <a:lnTo>
                  <a:pt x="990965" y="43544"/>
                </a:lnTo>
                <a:lnTo>
                  <a:pt x="990965" y="19363"/>
                </a:lnTo>
                <a:close/>
                <a:moveTo>
                  <a:pt x="169614" y="10677"/>
                </a:moveTo>
                <a:cubicBezTo>
                  <a:pt x="157758" y="10677"/>
                  <a:pt x="150223" y="17343"/>
                  <a:pt x="150252" y="29030"/>
                </a:cubicBezTo>
                <a:cubicBezTo>
                  <a:pt x="150252" y="35292"/>
                  <a:pt x="152472" y="40543"/>
                  <a:pt x="160240" y="48998"/>
                </a:cubicBezTo>
                <a:lnTo>
                  <a:pt x="169001" y="58665"/>
                </a:lnTo>
                <a:cubicBezTo>
                  <a:pt x="183077" y="52432"/>
                  <a:pt x="188801" y="41524"/>
                  <a:pt x="188801" y="30040"/>
                </a:cubicBezTo>
                <a:cubicBezTo>
                  <a:pt x="188801" y="17545"/>
                  <a:pt x="181646" y="10677"/>
                  <a:pt x="169614" y="10677"/>
                </a:cubicBezTo>
                <a:close/>
                <a:moveTo>
                  <a:pt x="326321" y="3232"/>
                </a:moveTo>
                <a:lnTo>
                  <a:pt x="351611" y="3232"/>
                </a:lnTo>
                <a:lnTo>
                  <a:pt x="351611" y="100997"/>
                </a:lnTo>
                <a:cubicBezTo>
                  <a:pt x="351611" y="127401"/>
                  <a:pt x="338353" y="147571"/>
                  <a:pt x="304272" y="147571"/>
                </a:cubicBezTo>
                <a:cubicBezTo>
                  <a:pt x="270192" y="147571"/>
                  <a:pt x="256933" y="127430"/>
                  <a:pt x="256933" y="100997"/>
                </a:cubicBezTo>
                <a:lnTo>
                  <a:pt x="256933" y="92340"/>
                </a:lnTo>
                <a:lnTo>
                  <a:pt x="282223" y="86079"/>
                </a:lnTo>
                <a:lnTo>
                  <a:pt x="282223" y="105441"/>
                </a:lnTo>
                <a:cubicBezTo>
                  <a:pt x="282223" y="123794"/>
                  <a:pt x="288970" y="134471"/>
                  <a:pt x="304272" y="134471"/>
                </a:cubicBezTo>
                <a:cubicBezTo>
                  <a:pt x="319779" y="134471"/>
                  <a:pt x="326321" y="124400"/>
                  <a:pt x="326321" y="107461"/>
                </a:cubicBezTo>
                <a:close/>
                <a:moveTo>
                  <a:pt x="69388" y="3232"/>
                </a:moveTo>
                <a:lnTo>
                  <a:pt x="94678" y="3232"/>
                </a:lnTo>
                <a:lnTo>
                  <a:pt x="94678" y="100997"/>
                </a:lnTo>
                <a:cubicBezTo>
                  <a:pt x="94678" y="127401"/>
                  <a:pt x="81420" y="147571"/>
                  <a:pt x="47339" y="147571"/>
                </a:cubicBezTo>
                <a:cubicBezTo>
                  <a:pt x="13259" y="147571"/>
                  <a:pt x="0" y="127430"/>
                  <a:pt x="0" y="100997"/>
                </a:cubicBezTo>
                <a:lnTo>
                  <a:pt x="0" y="92340"/>
                </a:lnTo>
                <a:lnTo>
                  <a:pt x="25290" y="86079"/>
                </a:lnTo>
                <a:lnTo>
                  <a:pt x="25290" y="105441"/>
                </a:lnTo>
                <a:cubicBezTo>
                  <a:pt x="25290" y="123794"/>
                  <a:pt x="32036" y="134471"/>
                  <a:pt x="47339" y="134471"/>
                </a:cubicBezTo>
                <a:cubicBezTo>
                  <a:pt x="62846" y="134471"/>
                  <a:pt x="69388" y="124400"/>
                  <a:pt x="69388" y="107461"/>
                </a:cubicBezTo>
                <a:close/>
                <a:moveTo>
                  <a:pt x="1687091" y="3203"/>
                </a:moveTo>
                <a:lnTo>
                  <a:pt x="1704029" y="3203"/>
                </a:lnTo>
                <a:lnTo>
                  <a:pt x="1704029" y="123361"/>
                </a:lnTo>
                <a:cubicBezTo>
                  <a:pt x="1704029" y="132451"/>
                  <a:pt x="1704438" y="139492"/>
                  <a:pt x="1705256" y="144339"/>
                </a:cubicBezTo>
                <a:lnTo>
                  <a:pt x="1688113" y="144339"/>
                </a:lnTo>
                <a:cubicBezTo>
                  <a:pt x="1687500" y="141310"/>
                  <a:pt x="1687091" y="136289"/>
                  <a:pt x="1687091" y="131643"/>
                </a:cubicBezTo>
                <a:lnTo>
                  <a:pt x="1687091" y="123967"/>
                </a:lnTo>
                <a:cubicBezTo>
                  <a:pt x="1683207" y="137097"/>
                  <a:pt x="1671379" y="146359"/>
                  <a:pt x="1655259" y="146359"/>
                </a:cubicBezTo>
                <a:cubicBezTo>
                  <a:pt x="1633853" y="146359"/>
                  <a:pt x="1613848" y="130229"/>
                  <a:pt x="1613848" y="94534"/>
                </a:cubicBezTo>
                <a:cubicBezTo>
                  <a:pt x="1613848" y="59242"/>
                  <a:pt x="1633824" y="41496"/>
                  <a:pt x="1656690" y="41496"/>
                </a:cubicBezTo>
                <a:cubicBezTo>
                  <a:pt x="1674446" y="41496"/>
                  <a:pt x="1683411" y="51797"/>
                  <a:pt x="1687091" y="62878"/>
                </a:cubicBezTo>
                <a:close/>
                <a:moveTo>
                  <a:pt x="1345964" y="3203"/>
                </a:moveTo>
                <a:lnTo>
                  <a:pt x="1374116" y="3203"/>
                </a:lnTo>
                <a:lnTo>
                  <a:pt x="1416578" y="116926"/>
                </a:lnTo>
                <a:lnTo>
                  <a:pt x="1458807" y="3203"/>
                </a:lnTo>
                <a:lnTo>
                  <a:pt x="1485732" y="3203"/>
                </a:lnTo>
                <a:lnTo>
                  <a:pt x="1485732" y="144339"/>
                </a:lnTo>
                <a:lnTo>
                  <a:pt x="1467976" y="144339"/>
                </a:lnTo>
                <a:lnTo>
                  <a:pt x="1467976" y="22566"/>
                </a:lnTo>
                <a:lnTo>
                  <a:pt x="1422886" y="144339"/>
                </a:lnTo>
                <a:lnTo>
                  <a:pt x="1409219" y="144339"/>
                </a:lnTo>
                <a:lnTo>
                  <a:pt x="1363720" y="22768"/>
                </a:lnTo>
                <a:lnTo>
                  <a:pt x="1363720" y="144339"/>
                </a:lnTo>
                <a:lnTo>
                  <a:pt x="1345964" y="144339"/>
                </a:lnTo>
                <a:close/>
                <a:moveTo>
                  <a:pt x="424007" y="3203"/>
                </a:moveTo>
                <a:lnTo>
                  <a:pt x="441763" y="3203"/>
                </a:lnTo>
                <a:lnTo>
                  <a:pt x="441763" y="144339"/>
                </a:lnTo>
                <a:lnTo>
                  <a:pt x="424007" y="144339"/>
                </a:lnTo>
                <a:close/>
                <a:moveTo>
                  <a:pt x="1882726" y="202"/>
                </a:moveTo>
                <a:cubicBezTo>
                  <a:pt x="1889443" y="202"/>
                  <a:pt x="1894554" y="5425"/>
                  <a:pt x="1894554" y="12091"/>
                </a:cubicBezTo>
                <a:cubicBezTo>
                  <a:pt x="1894554" y="18728"/>
                  <a:pt x="1889472" y="23778"/>
                  <a:pt x="1882726" y="23778"/>
                </a:cubicBezTo>
                <a:cubicBezTo>
                  <a:pt x="1876009" y="23778"/>
                  <a:pt x="1870694" y="18757"/>
                  <a:pt x="1870694" y="12091"/>
                </a:cubicBezTo>
                <a:cubicBezTo>
                  <a:pt x="1870694" y="5454"/>
                  <a:pt x="1875980" y="202"/>
                  <a:pt x="1882726" y="202"/>
                </a:cubicBezTo>
                <a:close/>
                <a:moveTo>
                  <a:pt x="1737058" y="202"/>
                </a:moveTo>
                <a:cubicBezTo>
                  <a:pt x="1743804" y="202"/>
                  <a:pt x="1748886" y="5425"/>
                  <a:pt x="1748886" y="12091"/>
                </a:cubicBezTo>
                <a:cubicBezTo>
                  <a:pt x="1748886" y="18728"/>
                  <a:pt x="1743804" y="23778"/>
                  <a:pt x="1737058" y="23778"/>
                </a:cubicBezTo>
                <a:cubicBezTo>
                  <a:pt x="1730342" y="23778"/>
                  <a:pt x="1725026" y="18757"/>
                  <a:pt x="1725026" y="12091"/>
                </a:cubicBezTo>
                <a:cubicBezTo>
                  <a:pt x="1725026" y="5454"/>
                  <a:pt x="1730312" y="202"/>
                  <a:pt x="1737058" y="202"/>
                </a:cubicBezTo>
                <a:close/>
                <a:moveTo>
                  <a:pt x="1065639" y="202"/>
                </a:moveTo>
                <a:cubicBezTo>
                  <a:pt x="1072385" y="202"/>
                  <a:pt x="1077495" y="5425"/>
                  <a:pt x="1077466" y="12091"/>
                </a:cubicBezTo>
                <a:cubicBezTo>
                  <a:pt x="1077466" y="18728"/>
                  <a:pt x="1072385" y="23778"/>
                  <a:pt x="1065639" y="23778"/>
                </a:cubicBezTo>
                <a:cubicBezTo>
                  <a:pt x="1058922" y="23778"/>
                  <a:pt x="1053607" y="18757"/>
                  <a:pt x="1053607" y="12091"/>
                </a:cubicBezTo>
                <a:cubicBezTo>
                  <a:pt x="1053607" y="5454"/>
                  <a:pt x="1058893" y="202"/>
                  <a:pt x="1065639" y="202"/>
                </a:cubicBezTo>
                <a:close/>
                <a:moveTo>
                  <a:pt x="170228" y="0"/>
                </a:moveTo>
                <a:cubicBezTo>
                  <a:pt x="194730" y="0"/>
                  <a:pt x="208601" y="12091"/>
                  <a:pt x="208601" y="27414"/>
                </a:cubicBezTo>
                <a:cubicBezTo>
                  <a:pt x="208601" y="38091"/>
                  <a:pt x="202060" y="45766"/>
                  <a:pt x="186553" y="54019"/>
                </a:cubicBezTo>
                <a:lnTo>
                  <a:pt x="186961" y="54827"/>
                </a:lnTo>
                <a:cubicBezTo>
                  <a:pt x="193269" y="52403"/>
                  <a:pt x="202877" y="49979"/>
                  <a:pt x="211434" y="49979"/>
                </a:cubicBezTo>
                <a:cubicBezTo>
                  <a:pt x="227759" y="49979"/>
                  <a:pt x="238155" y="60252"/>
                  <a:pt x="238155" y="75575"/>
                </a:cubicBezTo>
                <a:cubicBezTo>
                  <a:pt x="238155" y="87897"/>
                  <a:pt x="231818" y="102007"/>
                  <a:pt x="220808" y="114906"/>
                </a:cubicBezTo>
                <a:lnTo>
                  <a:pt x="246946" y="143358"/>
                </a:lnTo>
                <a:lnTo>
                  <a:pt x="246946" y="144368"/>
                </a:lnTo>
                <a:lnTo>
                  <a:pt x="214909" y="144368"/>
                </a:lnTo>
                <a:lnTo>
                  <a:pt x="202673" y="131268"/>
                </a:lnTo>
                <a:cubicBezTo>
                  <a:pt x="187575" y="141742"/>
                  <a:pt x="170841" y="147600"/>
                  <a:pt x="156560" y="147600"/>
                </a:cubicBezTo>
                <a:cubicBezTo>
                  <a:pt x="131679" y="147600"/>
                  <a:pt x="115559" y="130258"/>
                  <a:pt x="115559" y="109481"/>
                </a:cubicBezTo>
                <a:cubicBezTo>
                  <a:pt x="115559" y="93754"/>
                  <a:pt x="124729" y="78432"/>
                  <a:pt x="144733" y="68967"/>
                </a:cubicBezTo>
                <a:lnTo>
                  <a:pt x="144529" y="68563"/>
                </a:lnTo>
                <a:cubicBezTo>
                  <a:pt x="132701" y="55866"/>
                  <a:pt x="128204" y="45362"/>
                  <a:pt x="128204" y="34888"/>
                </a:cubicBezTo>
                <a:cubicBezTo>
                  <a:pt x="128204" y="15525"/>
                  <a:pt x="142076" y="0"/>
                  <a:pt x="170228" y="0"/>
                </a:cubicBezTo>
                <a:close/>
              </a:path>
            </a:pathLst>
          </a:custGeom>
          <a:solidFill>
            <a:schemeClr val="bg1"/>
          </a:solidFill>
        </p:spPr>
        <p:txBody>
          <a:bodyPr wrap="square">
            <a:noAutofit/>
          </a:bodyPr>
          <a:lstStyle/>
          <a:p>
            <a:r>
              <a:rPr lang="en-US"/>
              <a:t> </a:t>
            </a:r>
          </a:p>
        </p:txBody>
      </p:sp>
    </p:spTree>
    <p:extLst>
      <p:ext uri="{BB962C8B-B14F-4D97-AF65-F5344CB8AC3E}">
        <p14:creationId xmlns:p14="http://schemas.microsoft.com/office/powerpoint/2010/main" val="2812940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with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8AD4-5298-7DA9-DDAD-3AB53AF2F9F5}"/>
              </a:ext>
            </a:extLst>
          </p:cNvPr>
          <p:cNvSpPr>
            <a:spLocks noGrp="1"/>
          </p:cNvSpPr>
          <p:nvPr>
            <p:ph type="title" hasCustomPrompt="1"/>
          </p:nvPr>
        </p:nvSpPr>
        <p:spPr>
          <a:xfrm>
            <a:off x="289384" y="266399"/>
            <a:ext cx="5732004" cy="3965875"/>
          </a:xfrm>
        </p:spPr>
        <p:txBody>
          <a:bodyPr anchor="t">
            <a:normAutofit/>
          </a:bodyPr>
          <a:lstStyle>
            <a:lvl1pPr>
              <a:lnSpc>
                <a:spcPct val="80000"/>
              </a:lnSpc>
              <a:defRPr lang="en-GB" sz="7000" b="0" i="0" kern="1200" spc="0" baseline="0" dirty="0">
                <a:solidFill>
                  <a:schemeClr val="bg1"/>
                </a:solidFill>
                <a:latin typeface="+mj-lt"/>
                <a:ea typeface="+mj-ea"/>
                <a:cs typeface="+mj-cs"/>
              </a:defRPr>
            </a:lvl1pPr>
          </a:lstStyle>
          <a:p>
            <a:r>
              <a:rPr lang="en-GB"/>
              <a:t>Click to edit Master title style</a:t>
            </a:r>
            <a:br>
              <a:rPr lang="en-GB"/>
            </a:br>
            <a:endParaRPr lang="en-GB"/>
          </a:p>
        </p:txBody>
      </p:sp>
      <p:sp>
        <p:nvSpPr>
          <p:cNvPr id="10" name="Picture Placeholder 3">
            <a:extLst>
              <a:ext uri="{FF2B5EF4-FFF2-40B4-BE49-F238E27FC236}">
                <a16:creationId xmlns:a16="http://schemas.microsoft.com/office/drawing/2014/main" id="{7474C3C3-E6CF-FCE1-1181-F02BC23A1017}"/>
              </a:ext>
            </a:extLst>
          </p:cNvPr>
          <p:cNvSpPr>
            <a:spLocks noGrp="1"/>
          </p:cNvSpPr>
          <p:nvPr>
            <p:ph type="pic" sz="quarter" idx="11" hasCustomPrompt="1"/>
          </p:nvPr>
        </p:nvSpPr>
        <p:spPr>
          <a:xfrm>
            <a:off x="6165851" y="0"/>
            <a:ext cx="6026150" cy="6858000"/>
          </a:xfrm>
          <a:solidFill>
            <a:srgbClr val="F6F3F2"/>
          </a:solidFill>
        </p:spPr>
        <p:txBody>
          <a:bodyPr/>
          <a:lstStyle>
            <a:lvl1pPr>
              <a:defRPr lang="en-US"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p:txBody>
      </p:sp>
      <p:sp>
        <p:nvSpPr>
          <p:cNvPr id="4" name="Footer Placeholder 4">
            <a:extLst>
              <a:ext uri="{FF2B5EF4-FFF2-40B4-BE49-F238E27FC236}">
                <a16:creationId xmlns:a16="http://schemas.microsoft.com/office/drawing/2014/main" id="{225F254E-C308-E8CA-73B7-DF67D354B850}"/>
              </a:ext>
            </a:extLst>
          </p:cNvPr>
          <p:cNvSpPr>
            <a:spLocks noGrp="1"/>
          </p:cNvSpPr>
          <p:nvPr>
            <p:ph type="ftr" sz="quarter" idx="3"/>
          </p:nvPr>
        </p:nvSpPr>
        <p:spPr>
          <a:xfrm>
            <a:off x="288259" y="5868000"/>
            <a:ext cx="5732004"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bg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
        <p:nvSpPr>
          <p:cNvPr id="5" name="Subtitle 2">
            <a:extLst>
              <a:ext uri="{FF2B5EF4-FFF2-40B4-BE49-F238E27FC236}">
                <a16:creationId xmlns:a16="http://schemas.microsoft.com/office/drawing/2014/main" id="{6F9D9E1F-908D-AE0A-5E38-471673E1AA2B}"/>
              </a:ext>
            </a:extLst>
          </p:cNvPr>
          <p:cNvSpPr>
            <a:spLocks noGrp="1"/>
          </p:cNvSpPr>
          <p:nvPr>
            <p:ph type="subTitle" idx="1" hasCustomPrompt="1"/>
          </p:nvPr>
        </p:nvSpPr>
        <p:spPr>
          <a:xfrm>
            <a:off x="284806" y="4889500"/>
            <a:ext cx="5762426" cy="865834"/>
          </a:xfrm>
        </p:spPr>
        <p:txBody>
          <a:bodyPr anchor="b"/>
          <a:lstStyle>
            <a:lvl1pPr marL="0" indent="0" algn="l">
              <a:lnSpc>
                <a:spcPct val="100000"/>
              </a:lnSpc>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Supporting details. Delete if not required.</a:t>
            </a:r>
          </a:p>
        </p:txBody>
      </p:sp>
      <p:sp>
        <p:nvSpPr>
          <p:cNvPr id="6" name="Graphic 6">
            <a:extLst>
              <a:ext uri="{FF2B5EF4-FFF2-40B4-BE49-F238E27FC236}">
                <a16:creationId xmlns:a16="http://schemas.microsoft.com/office/drawing/2014/main" id="{99B07128-9331-0D22-08A0-4A3FCED04BCF}"/>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Tree>
    <p:extLst>
      <p:ext uri="{BB962C8B-B14F-4D97-AF65-F5344CB8AC3E}">
        <p14:creationId xmlns:p14="http://schemas.microsoft.com/office/powerpoint/2010/main" val="4097297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8AD4-5298-7DA9-DDAD-3AB53AF2F9F5}"/>
              </a:ext>
            </a:extLst>
          </p:cNvPr>
          <p:cNvSpPr>
            <a:spLocks noGrp="1"/>
          </p:cNvSpPr>
          <p:nvPr>
            <p:ph type="title" hasCustomPrompt="1"/>
          </p:nvPr>
        </p:nvSpPr>
        <p:spPr>
          <a:xfrm>
            <a:off x="289384" y="269999"/>
            <a:ext cx="5732004" cy="3962275"/>
          </a:xfrm>
        </p:spPr>
        <p:txBody>
          <a:bodyPr anchor="t">
            <a:normAutofit/>
          </a:bodyPr>
          <a:lstStyle>
            <a:lvl1pPr>
              <a:lnSpc>
                <a:spcPct val="80000"/>
              </a:lnSpc>
              <a:defRPr lang="en-GB" sz="7000" b="0" i="0" kern="1200" spc="0" baseline="0" dirty="0">
                <a:solidFill>
                  <a:schemeClr val="accent1"/>
                </a:solidFill>
                <a:latin typeface="+mj-lt"/>
                <a:ea typeface="+mj-ea"/>
                <a:cs typeface="+mj-cs"/>
              </a:defRPr>
            </a:lvl1pPr>
          </a:lstStyle>
          <a:p>
            <a:r>
              <a:rPr lang="en-GB"/>
              <a:t>Click to edit Master title style</a:t>
            </a:r>
            <a:br>
              <a:rPr lang="en-GB"/>
            </a:br>
            <a:endParaRPr lang="en-GB"/>
          </a:p>
        </p:txBody>
      </p:sp>
      <p:sp>
        <p:nvSpPr>
          <p:cNvPr id="6" name="Picture Placeholder 3">
            <a:extLst>
              <a:ext uri="{FF2B5EF4-FFF2-40B4-BE49-F238E27FC236}">
                <a16:creationId xmlns:a16="http://schemas.microsoft.com/office/drawing/2014/main" id="{4C3BD605-06B1-68EF-DD24-2EA9D4780A82}"/>
              </a:ext>
            </a:extLst>
          </p:cNvPr>
          <p:cNvSpPr>
            <a:spLocks noGrp="1"/>
          </p:cNvSpPr>
          <p:nvPr>
            <p:ph type="pic" sz="quarter" idx="11" hasCustomPrompt="1"/>
          </p:nvPr>
        </p:nvSpPr>
        <p:spPr>
          <a:xfrm>
            <a:off x="6165851" y="0"/>
            <a:ext cx="6026150" cy="6858000"/>
          </a:xfrm>
          <a:solidFill>
            <a:srgbClr val="F6F3F2"/>
          </a:solidFill>
        </p:spPr>
        <p:txBody>
          <a:bodyPr/>
          <a:lstStyle>
            <a:lvl1pPr>
              <a:defRPr lang="en-US"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p:txBody>
      </p:sp>
      <p:sp>
        <p:nvSpPr>
          <p:cNvPr id="3" name="Footer Placeholder 4">
            <a:extLst>
              <a:ext uri="{FF2B5EF4-FFF2-40B4-BE49-F238E27FC236}">
                <a16:creationId xmlns:a16="http://schemas.microsoft.com/office/drawing/2014/main" id="{B39B618F-2071-CF8F-C3F6-63092DC24434}"/>
              </a:ext>
            </a:extLst>
          </p:cNvPr>
          <p:cNvSpPr>
            <a:spLocks noGrp="1"/>
          </p:cNvSpPr>
          <p:nvPr>
            <p:ph type="ftr" sz="quarter" idx="3"/>
          </p:nvPr>
        </p:nvSpPr>
        <p:spPr>
          <a:xfrm>
            <a:off x="288259" y="5868000"/>
            <a:ext cx="5732004"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
        <p:nvSpPr>
          <p:cNvPr id="4" name="Subtitle 2">
            <a:extLst>
              <a:ext uri="{FF2B5EF4-FFF2-40B4-BE49-F238E27FC236}">
                <a16:creationId xmlns:a16="http://schemas.microsoft.com/office/drawing/2014/main" id="{A0E68614-F52A-AD0A-D435-2C2D756FA9A7}"/>
              </a:ext>
            </a:extLst>
          </p:cNvPr>
          <p:cNvSpPr>
            <a:spLocks noGrp="1"/>
          </p:cNvSpPr>
          <p:nvPr>
            <p:ph type="subTitle" idx="1" hasCustomPrompt="1"/>
          </p:nvPr>
        </p:nvSpPr>
        <p:spPr>
          <a:xfrm>
            <a:off x="284806" y="4889500"/>
            <a:ext cx="5762426" cy="865834"/>
          </a:xfrm>
        </p:spPr>
        <p:txBody>
          <a:bodyPr anchor="b"/>
          <a:lstStyle>
            <a:lvl1pPr marL="0" indent="0" algn="l">
              <a:lnSpc>
                <a:spcPct val="100000"/>
              </a:lnSpc>
              <a:spcBef>
                <a:spcPts val="0"/>
              </a:spcBef>
              <a:spcAft>
                <a:spcPts val="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Supporting details. Delete if not required.</a:t>
            </a:r>
          </a:p>
        </p:txBody>
      </p:sp>
    </p:spTree>
    <p:extLst>
      <p:ext uri="{BB962C8B-B14F-4D97-AF65-F5344CB8AC3E}">
        <p14:creationId xmlns:p14="http://schemas.microsoft.com/office/powerpoint/2010/main" val="1315988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C22AC-FEA7-AD51-FB22-01EC3D276410}"/>
              </a:ext>
            </a:extLst>
          </p:cNvPr>
          <p:cNvSpPr>
            <a:spLocks noGrp="1"/>
          </p:cNvSpPr>
          <p:nvPr>
            <p:ph type="title"/>
          </p:nvPr>
        </p:nvSpPr>
        <p:spPr>
          <a:xfrm>
            <a:off x="286715" y="273600"/>
            <a:ext cx="1811959" cy="392415"/>
          </a:xfrm>
        </p:spPr>
        <p:txBody>
          <a:bodyPr/>
          <a:lstStyle>
            <a:lvl1pPr>
              <a:lnSpc>
                <a:spcPct val="85000"/>
              </a:lnSpc>
              <a:defRPr sz="1500" b="1" i="0">
                <a:solidFill>
                  <a:schemeClr val="tx1"/>
                </a:solidFill>
                <a:latin typeface="+mn-lt"/>
              </a:defRPr>
            </a:lvl1pPr>
          </a:lstStyle>
          <a:p>
            <a:r>
              <a:rPr lang="en-US" altLang="zh-CN"/>
              <a:t>Click to edit Master title style</a:t>
            </a:r>
            <a:endParaRPr lang="en-GB"/>
          </a:p>
        </p:txBody>
      </p:sp>
      <p:sp>
        <p:nvSpPr>
          <p:cNvPr id="6" name="Text Placeholder 5">
            <a:extLst>
              <a:ext uri="{FF2B5EF4-FFF2-40B4-BE49-F238E27FC236}">
                <a16:creationId xmlns:a16="http://schemas.microsoft.com/office/drawing/2014/main" id="{D07DAC6C-95A8-D53D-7D6B-43128BEEF186}"/>
              </a:ext>
            </a:extLst>
          </p:cNvPr>
          <p:cNvSpPr>
            <a:spLocks noGrp="1"/>
          </p:cNvSpPr>
          <p:nvPr>
            <p:ph type="body" sz="quarter" idx="13"/>
          </p:nvPr>
        </p:nvSpPr>
        <p:spPr>
          <a:xfrm>
            <a:off x="3225801" y="277200"/>
            <a:ext cx="8966200" cy="5488600"/>
          </a:xfrm>
        </p:spPr>
        <p:txBody>
          <a:bodyPr/>
          <a:lstStyle>
            <a:lvl1pPr marL="981075" indent="-981075">
              <a:lnSpc>
                <a:spcPct val="80000"/>
              </a:lnSpc>
              <a:spcBef>
                <a:spcPts val="600"/>
              </a:spcBef>
              <a:spcAft>
                <a:spcPts val="600"/>
              </a:spcAft>
              <a:buFont typeface="+mj-lt"/>
              <a:buAutoNum type="arabicPeriod"/>
              <a:tabLst/>
              <a:defRPr sz="3000" b="0" i="0">
                <a:latin typeface="+mj-lt"/>
              </a:defRPr>
            </a:lvl1pPr>
            <a:lvl2pPr marL="1201738" indent="-220663">
              <a:tabLst/>
              <a:defRPr/>
            </a:lvl2pPr>
            <a:lvl3pPr marL="1201738" indent="-220663">
              <a:tabLst/>
              <a:defRPr/>
            </a:lvl3pPr>
            <a:lvl4pPr marL="1201738" indent="-220663">
              <a:tabLst/>
              <a:defRPr/>
            </a:lvl4pPr>
            <a:lvl5pPr marL="1201738" indent="-220663">
              <a:tabLst/>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9" name="Footer Placeholder 4">
            <a:extLst>
              <a:ext uri="{FF2B5EF4-FFF2-40B4-BE49-F238E27FC236}">
                <a16:creationId xmlns:a16="http://schemas.microsoft.com/office/drawing/2014/main" id="{73D73DEF-9C82-2768-837B-EB448FCEC2C3}"/>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1771425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F4DE542-4D98-B05D-597C-9623E7D2E7C2}"/>
              </a:ext>
            </a:extLst>
          </p:cNvPr>
          <p:cNvSpPr>
            <a:spLocks noGrp="1"/>
          </p:cNvSpPr>
          <p:nvPr>
            <p:ph type="title"/>
          </p:nvPr>
        </p:nvSpPr>
        <p:spPr>
          <a:xfrm>
            <a:off x="286715" y="273600"/>
            <a:ext cx="1811959" cy="392415"/>
          </a:xfrm>
        </p:spPr>
        <p:txBody>
          <a:bodyPr/>
          <a:lstStyle>
            <a:lvl1pPr>
              <a:lnSpc>
                <a:spcPct val="85000"/>
              </a:lnSpc>
              <a:defRPr sz="1500" b="1" i="0">
                <a:solidFill>
                  <a:schemeClr val="tx1"/>
                </a:solidFill>
                <a:latin typeface="+mn-lt"/>
              </a:defRPr>
            </a:lvl1pPr>
          </a:lstStyle>
          <a:p>
            <a:r>
              <a:rPr lang="en-US" altLang="zh-CN"/>
              <a:t>Click to edit Master title style</a:t>
            </a:r>
            <a:endParaRPr lang="en-GB"/>
          </a:p>
        </p:txBody>
      </p:sp>
      <p:sp>
        <p:nvSpPr>
          <p:cNvPr id="151" name="Picture Placeholder 92">
            <a:extLst>
              <a:ext uri="{FF2B5EF4-FFF2-40B4-BE49-F238E27FC236}">
                <a16:creationId xmlns:a16="http://schemas.microsoft.com/office/drawing/2014/main" id="{414C0709-0B1A-11C5-45EE-CC44E7A13411}"/>
              </a:ext>
            </a:extLst>
          </p:cNvPr>
          <p:cNvSpPr>
            <a:spLocks noGrp="1"/>
          </p:cNvSpPr>
          <p:nvPr>
            <p:ph type="pic" sz="quarter" idx="56" hasCustomPrompt="1"/>
          </p:nvPr>
        </p:nvSpPr>
        <p:spPr>
          <a:xfrm>
            <a:off x="3225799" y="933132"/>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63" name="Text Placeholder 5">
            <a:extLst>
              <a:ext uri="{FF2B5EF4-FFF2-40B4-BE49-F238E27FC236}">
                <a16:creationId xmlns:a16="http://schemas.microsoft.com/office/drawing/2014/main" id="{12B824E8-EE25-7DB2-F96D-DEA8631E51FB}"/>
              </a:ext>
            </a:extLst>
          </p:cNvPr>
          <p:cNvSpPr>
            <a:spLocks noGrp="1"/>
          </p:cNvSpPr>
          <p:nvPr>
            <p:ph type="body" sz="quarter" idx="13" hasCustomPrompt="1"/>
          </p:nvPr>
        </p:nvSpPr>
        <p:spPr>
          <a:xfrm>
            <a:off x="3225800" y="231771"/>
            <a:ext cx="1273176"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64" name="Text Placeholder 5">
            <a:extLst>
              <a:ext uri="{FF2B5EF4-FFF2-40B4-BE49-F238E27FC236}">
                <a16:creationId xmlns:a16="http://schemas.microsoft.com/office/drawing/2014/main" id="{A4F70AC5-374E-DFC2-2B29-2318F0BB51E4}"/>
              </a:ext>
            </a:extLst>
          </p:cNvPr>
          <p:cNvSpPr>
            <a:spLocks noGrp="1"/>
          </p:cNvSpPr>
          <p:nvPr>
            <p:ph type="body" sz="quarter" idx="14"/>
          </p:nvPr>
        </p:nvSpPr>
        <p:spPr>
          <a:xfrm>
            <a:off x="4644000" y="231771"/>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65" name="Text Placeholder 5">
            <a:extLst>
              <a:ext uri="{FF2B5EF4-FFF2-40B4-BE49-F238E27FC236}">
                <a16:creationId xmlns:a16="http://schemas.microsoft.com/office/drawing/2014/main" id="{EB857D0D-CD76-A612-A712-E14D8C7049C6}"/>
              </a:ext>
            </a:extLst>
          </p:cNvPr>
          <p:cNvSpPr>
            <a:spLocks noGrp="1"/>
          </p:cNvSpPr>
          <p:nvPr>
            <p:ph type="body" sz="quarter" idx="15" hasCustomPrompt="1"/>
          </p:nvPr>
        </p:nvSpPr>
        <p:spPr>
          <a:xfrm>
            <a:off x="9106462" y="231771"/>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66" name="Picture Placeholder 91">
            <a:extLst>
              <a:ext uri="{FF2B5EF4-FFF2-40B4-BE49-F238E27FC236}">
                <a16:creationId xmlns:a16="http://schemas.microsoft.com/office/drawing/2014/main" id="{23E05799-FE6A-9155-DA4E-C09C4B03CA27}"/>
              </a:ext>
            </a:extLst>
          </p:cNvPr>
          <p:cNvSpPr>
            <a:spLocks noGrp="1"/>
          </p:cNvSpPr>
          <p:nvPr>
            <p:ph type="pic" sz="quarter" idx="55" hasCustomPrompt="1"/>
          </p:nvPr>
        </p:nvSpPr>
        <p:spPr>
          <a:xfrm>
            <a:off x="3225799" y="538994"/>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67" name="Text Placeholder 5">
            <a:extLst>
              <a:ext uri="{FF2B5EF4-FFF2-40B4-BE49-F238E27FC236}">
                <a16:creationId xmlns:a16="http://schemas.microsoft.com/office/drawing/2014/main" id="{24089EB1-E806-6913-C5B8-A4C01D0814E6}"/>
              </a:ext>
            </a:extLst>
          </p:cNvPr>
          <p:cNvSpPr>
            <a:spLocks noGrp="1"/>
          </p:cNvSpPr>
          <p:nvPr>
            <p:ph type="body" sz="quarter" idx="16" hasCustomPrompt="1"/>
          </p:nvPr>
        </p:nvSpPr>
        <p:spPr>
          <a:xfrm>
            <a:off x="3225800" y="625471"/>
            <a:ext cx="1273176"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68" name="Text Placeholder 5">
            <a:extLst>
              <a:ext uri="{FF2B5EF4-FFF2-40B4-BE49-F238E27FC236}">
                <a16:creationId xmlns:a16="http://schemas.microsoft.com/office/drawing/2014/main" id="{10C7981E-34E4-22AC-19D7-855BF963AC6A}"/>
              </a:ext>
            </a:extLst>
          </p:cNvPr>
          <p:cNvSpPr>
            <a:spLocks noGrp="1"/>
          </p:cNvSpPr>
          <p:nvPr>
            <p:ph type="body" sz="quarter" idx="17"/>
          </p:nvPr>
        </p:nvSpPr>
        <p:spPr>
          <a:xfrm>
            <a:off x="4644000" y="625471"/>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69" name="Text Placeholder 5">
            <a:extLst>
              <a:ext uri="{FF2B5EF4-FFF2-40B4-BE49-F238E27FC236}">
                <a16:creationId xmlns:a16="http://schemas.microsoft.com/office/drawing/2014/main" id="{127EEF89-640D-17FA-3E79-57DA3786E32A}"/>
              </a:ext>
            </a:extLst>
          </p:cNvPr>
          <p:cNvSpPr>
            <a:spLocks noGrp="1"/>
          </p:cNvSpPr>
          <p:nvPr>
            <p:ph type="body" sz="quarter" idx="18" hasCustomPrompt="1"/>
          </p:nvPr>
        </p:nvSpPr>
        <p:spPr>
          <a:xfrm>
            <a:off x="9106462" y="625471"/>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70" name="Text Placeholder 5">
            <a:extLst>
              <a:ext uri="{FF2B5EF4-FFF2-40B4-BE49-F238E27FC236}">
                <a16:creationId xmlns:a16="http://schemas.microsoft.com/office/drawing/2014/main" id="{C3E76B7F-03AC-D5BD-BECC-8B0881567D59}"/>
              </a:ext>
            </a:extLst>
          </p:cNvPr>
          <p:cNvSpPr>
            <a:spLocks noGrp="1"/>
          </p:cNvSpPr>
          <p:nvPr>
            <p:ph type="body" sz="quarter" idx="19" hasCustomPrompt="1"/>
          </p:nvPr>
        </p:nvSpPr>
        <p:spPr>
          <a:xfrm>
            <a:off x="3225800" y="1022195"/>
            <a:ext cx="1273176"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71" name="Text Placeholder 5">
            <a:extLst>
              <a:ext uri="{FF2B5EF4-FFF2-40B4-BE49-F238E27FC236}">
                <a16:creationId xmlns:a16="http://schemas.microsoft.com/office/drawing/2014/main" id="{8344A73D-BCE2-9041-0430-DCA16AE2194A}"/>
              </a:ext>
            </a:extLst>
          </p:cNvPr>
          <p:cNvSpPr>
            <a:spLocks noGrp="1"/>
          </p:cNvSpPr>
          <p:nvPr>
            <p:ph type="body" sz="quarter" idx="20"/>
          </p:nvPr>
        </p:nvSpPr>
        <p:spPr>
          <a:xfrm>
            <a:off x="4644000" y="1022195"/>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72" name="Text Placeholder 5">
            <a:extLst>
              <a:ext uri="{FF2B5EF4-FFF2-40B4-BE49-F238E27FC236}">
                <a16:creationId xmlns:a16="http://schemas.microsoft.com/office/drawing/2014/main" id="{BA7AD8A2-995B-0025-7B23-12D44BEB24F7}"/>
              </a:ext>
            </a:extLst>
          </p:cNvPr>
          <p:cNvSpPr>
            <a:spLocks noGrp="1"/>
          </p:cNvSpPr>
          <p:nvPr>
            <p:ph type="body" sz="quarter" idx="21" hasCustomPrompt="1"/>
          </p:nvPr>
        </p:nvSpPr>
        <p:spPr>
          <a:xfrm>
            <a:off x="9106462" y="1022195"/>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73" name="Picture Placeholder 93">
            <a:extLst>
              <a:ext uri="{FF2B5EF4-FFF2-40B4-BE49-F238E27FC236}">
                <a16:creationId xmlns:a16="http://schemas.microsoft.com/office/drawing/2014/main" id="{C7221CC4-5A16-F8BC-F970-B26EBD5A8BA8}"/>
              </a:ext>
            </a:extLst>
          </p:cNvPr>
          <p:cNvSpPr>
            <a:spLocks noGrp="1"/>
          </p:cNvSpPr>
          <p:nvPr>
            <p:ph type="pic" sz="quarter" idx="57" hasCustomPrompt="1"/>
          </p:nvPr>
        </p:nvSpPr>
        <p:spPr>
          <a:xfrm>
            <a:off x="3225799" y="1335152"/>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74" name="Text Placeholder 5">
            <a:extLst>
              <a:ext uri="{FF2B5EF4-FFF2-40B4-BE49-F238E27FC236}">
                <a16:creationId xmlns:a16="http://schemas.microsoft.com/office/drawing/2014/main" id="{B4AD80BA-61F2-11A3-5213-31194E78CF82}"/>
              </a:ext>
            </a:extLst>
          </p:cNvPr>
          <p:cNvSpPr>
            <a:spLocks noGrp="1"/>
          </p:cNvSpPr>
          <p:nvPr>
            <p:ph type="body" sz="quarter" idx="22" hasCustomPrompt="1"/>
          </p:nvPr>
        </p:nvSpPr>
        <p:spPr>
          <a:xfrm>
            <a:off x="3225800" y="1418919"/>
            <a:ext cx="1273176"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75" name="Text Placeholder 5">
            <a:extLst>
              <a:ext uri="{FF2B5EF4-FFF2-40B4-BE49-F238E27FC236}">
                <a16:creationId xmlns:a16="http://schemas.microsoft.com/office/drawing/2014/main" id="{27C0D85E-74CB-0D5E-89E5-5D22045B8749}"/>
              </a:ext>
            </a:extLst>
          </p:cNvPr>
          <p:cNvSpPr>
            <a:spLocks noGrp="1"/>
          </p:cNvSpPr>
          <p:nvPr>
            <p:ph type="body" sz="quarter" idx="23"/>
          </p:nvPr>
        </p:nvSpPr>
        <p:spPr>
          <a:xfrm>
            <a:off x="4644000" y="1418919"/>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76" name="Text Placeholder 5">
            <a:extLst>
              <a:ext uri="{FF2B5EF4-FFF2-40B4-BE49-F238E27FC236}">
                <a16:creationId xmlns:a16="http://schemas.microsoft.com/office/drawing/2014/main" id="{D3602011-9A32-BE74-D43E-233E4FC27356}"/>
              </a:ext>
            </a:extLst>
          </p:cNvPr>
          <p:cNvSpPr>
            <a:spLocks noGrp="1"/>
          </p:cNvSpPr>
          <p:nvPr>
            <p:ph type="body" sz="quarter" idx="24" hasCustomPrompt="1"/>
          </p:nvPr>
        </p:nvSpPr>
        <p:spPr>
          <a:xfrm>
            <a:off x="9106462" y="1418919"/>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77" name="Picture Placeholder 94">
            <a:extLst>
              <a:ext uri="{FF2B5EF4-FFF2-40B4-BE49-F238E27FC236}">
                <a16:creationId xmlns:a16="http://schemas.microsoft.com/office/drawing/2014/main" id="{269B4BB8-2420-C116-E384-4500FB15D7E4}"/>
              </a:ext>
            </a:extLst>
          </p:cNvPr>
          <p:cNvSpPr>
            <a:spLocks noGrp="1"/>
          </p:cNvSpPr>
          <p:nvPr>
            <p:ph type="pic" sz="quarter" idx="58" hasCustomPrompt="1"/>
          </p:nvPr>
        </p:nvSpPr>
        <p:spPr>
          <a:xfrm>
            <a:off x="3225799" y="1737173"/>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78" name="Text Placeholder 5">
            <a:extLst>
              <a:ext uri="{FF2B5EF4-FFF2-40B4-BE49-F238E27FC236}">
                <a16:creationId xmlns:a16="http://schemas.microsoft.com/office/drawing/2014/main" id="{A65D6C32-597E-A87D-B6BE-91881E645FE5}"/>
              </a:ext>
            </a:extLst>
          </p:cNvPr>
          <p:cNvSpPr>
            <a:spLocks noGrp="1"/>
          </p:cNvSpPr>
          <p:nvPr>
            <p:ph type="body" sz="quarter" idx="25" hasCustomPrompt="1"/>
          </p:nvPr>
        </p:nvSpPr>
        <p:spPr>
          <a:xfrm>
            <a:off x="3225800" y="1815643"/>
            <a:ext cx="1273176"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79" name="Text Placeholder 5">
            <a:extLst>
              <a:ext uri="{FF2B5EF4-FFF2-40B4-BE49-F238E27FC236}">
                <a16:creationId xmlns:a16="http://schemas.microsoft.com/office/drawing/2014/main" id="{4B1DF343-DFC7-F81B-915B-96E9335A5E49}"/>
              </a:ext>
            </a:extLst>
          </p:cNvPr>
          <p:cNvSpPr>
            <a:spLocks noGrp="1"/>
          </p:cNvSpPr>
          <p:nvPr>
            <p:ph type="body" sz="quarter" idx="26"/>
          </p:nvPr>
        </p:nvSpPr>
        <p:spPr>
          <a:xfrm>
            <a:off x="4644000" y="1815643"/>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80" name="Text Placeholder 5">
            <a:extLst>
              <a:ext uri="{FF2B5EF4-FFF2-40B4-BE49-F238E27FC236}">
                <a16:creationId xmlns:a16="http://schemas.microsoft.com/office/drawing/2014/main" id="{B101370D-BD23-0E59-00B2-1DF4D768EBDF}"/>
              </a:ext>
            </a:extLst>
          </p:cNvPr>
          <p:cNvSpPr>
            <a:spLocks noGrp="1"/>
          </p:cNvSpPr>
          <p:nvPr>
            <p:ph type="body" sz="quarter" idx="27" hasCustomPrompt="1"/>
          </p:nvPr>
        </p:nvSpPr>
        <p:spPr>
          <a:xfrm>
            <a:off x="9106462" y="1815643"/>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81" name="Picture Placeholder 95">
            <a:extLst>
              <a:ext uri="{FF2B5EF4-FFF2-40B4-BE49-F238E27FC236}">
                <a16:creationId xmlns:a16="http://schemas.microsoft.com/office/drawing/2014/main" id="{F4B3C050-4D54-40AC-903F-F698E83D054E}"/>
              </a:ext>
            </a:extLst>
          </p:cNvPr>
          <p:cNvSpPr>
            <a:spLocks noGrp="1"/>
          </p:cNvSpPr>
          <p:nvPr>
            <p:ph type="pic" sz="quarter" idx="59" hasCustomPrompt="1"/>
          </p:nvPr>
        </p:nvSpPr>
        <p:spPr>
          <a:xfrm>
            <a:off x="3225799" y="2123428"/>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82" name="Text Placeholder 5">
            <a:extLst>
              <a:ext uri="{FF2B5EF4-FFF2-40B4-BE49-F238E27FC236}">
                <a16:creationId xmlns:a16="http://schemas.microsoft.com/office/drawing/2014/main" id="{155ABD36-F107-FAC7-D94F-C71129D99E04}"/>
              </a:ext>
            </a:extLst>
          </p:cNvPr>
          <p:cNvSpPr>
            <a:spLocks noGrp="1"/>
          </p:cNvSpPr>
          <p:nvPr>
            <p:ph type="body" sz="quarter" idx="28" hasCustomPrompt="1"/>
          </p:nvPr>
        </p:nvSpPr>
        <p:spPr>
          <a:xfrm>
            <a:off x="3225800" y="2212367"/>
            <a:ext cx="1273176"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83" name="Text Placeholder 5">
            <a:extLst>
              <a:ext uri="{FF2B5EF4-FFF2-40B4-BE49-F238E27FC236}">
                <a16:creationId xmlns:a16="http://schemas.microsoft.com/office/drawing/2014/main" id="{0A1512C3-4983-E876-9159-16E3626DF5B5}"/>
              </a:ext>
            </a:extLst>
          </p:cNvPr>
          <p:cNvSpPr>
            <a:spLocks noGrp="1"/>
          </p:cNvSpPr>
          <p:nvPr>
            <p:ph type="body" sz="quarter" idx="29"/>
          </p:nvPr>
        </p:nvSpPr>
        <p:spPr>
          <a:xfrm>
            <a:off x="4644000" y="2212367"/>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84" name="Text Placeholder 5">
            <a:extLst>
              <a:ext uri="{FF2B5EF4-FFF2-40B4-BE49-F238E27FC236}">
                <a16:creationId xmlns:a16="http://schemas.microsoft.com/office/drawing/2014/main" id="{F7879AFD-9EB9-2FB8-189D-455DEDB6131F}"/>
              </a:ext>
            </a:extLst>
          </p:cNvPr>
          <p:cNvSpPr>
            <a:spLocks noGrp="1"/>
          </p:cNvSpPr>
          <p:nvPr>
            <p:ph type="body" sz="quarter" idx="30" hasCustomPrompt="1"/>
          </p:nvPr>
        </p:nvSpPr>
        <p:spPr>
          <a:xfrm>
            <a:off x="9106462" y="2212367"/>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85" name="Picture Placeholder 96">
            <a:extLst>
              <a:ext uri="{FF2B5EF4-FFF2-40B4-BE49-F238E27FC236}">
                <a16:creationId xmlns:a16="http://schemas.microsoft.com/office/drawing/2014/main" id="{35FA00DC-0DE0-96B1-C7B7-F45DB8335CDB}"/>
              </a:ext>
            </a:extLst>
          </p:cNvPr>
          <p:cNvSpPr>
            <a:spLocks noGrp="1"/>
          </p:cNvSpPr>
          <p:nvPr>
            <p:ph type="pic" sz="quarter" idx="60" hasCustomPrompt="1"/>
          </p:nvPr>
        </p:nvSpPr>
        <p:spPr>
          <a:xfrm>
            <a:off x="3225799" y="2525448"/>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86" name="Text Placeholder 5">
            <a:extLst>
              <a:ext uri="{FF2B5EF4-FFF2-40B4-BE49-F238E27FC236}">
                <a16:creationId xmlns:a16="http://schemas.microsoft.com/office/drawing/2014/main" id="{BE4AFC06-39CD-C8B1-3AE0-5EC6BA91A93A}"/>
              </a:ext>
            </a:extLst>
          </p:cNvPr>
          <p:cNvSpPr>
            <a:spLocks noGrp="1"/>
          </p:cNvSpPr>
          <p:nvPr>
            <p:ph type="body" sz="quarter" idx="31" hasCustomPrompt="1"/>
          </p:nvPr>
        </p:nvSpPr>
        <p:spPr>
          <a:xfrm>
            <a:off x="3225800" y="2607652"/>
            <a:ext cx="1273176"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87" name="Text Placeholder 5">
            <a:extLst>
              <a:ext uri="{FF2B5EF4-FFF2-40B4-BE49-F238E27FC236}">
                <a16:creationId xmlns:a16="http://schemas.microsoft.com/office/drawing/2014/main" id="{626B338C-7172-C0D7-9039-86A9DE0F1FA0}"/>
              </a:ext>
            </a:extLst>
          </p:cNvPr>
          <p:cNvSpPr>
            <a:spLocks noGrp="1"/>
          </p:cNvSpPr>
          <p:nvPr>
            <p:ph type="body" sz="quarter" idx="32"/>
          </p:nvPr>
        </p:nvSpPr>
        <p:spPr>
          <a:xfrm>
            <a:off x="4644000" y="2607652"/>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88" name="Text Placeholder 5">
            <a:extLst>
              <a:ext uri="{FF2B5EF4-FFF2-40B4-BE49-F238E27FC236}">
                <a16:creationId xmlns:a16="http://schemas.microsoft.com/office/drawing/2014/main" id="{F53E4D8E-1408-3646-C31B-01AB5D69F9EE}"/>
              </a:ext>
            </a:extLst>
          </p:cNvPr>
          <p:cNvSpPr>
            <a:spLocks noGrp="1"/>
          </p:cNvSpPr>
          <p:nvPr>
            <p:ph type="body" sz="quarter" idx="33" hasCustomPrompt="1"/>
          </p:nvPr>
        </p:nvSpPr>
        <p:spPr>
          <a:xfrm>
            <a:off x="9106462" y="2607652"/>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89" name="Picture Placeholder 97">
            <a:extLst>
              <a:ext uri="{FF2B5EF4-FFF2-40B4-BE49-F238E27FC236}">
                <a16:creationId xmlns:a16="http://schemas.microsoft.com/office/drawing/2014/main" id="{E48216AF-0F70-8F6D-3261-AB2C4BA6E6DD}"/>
              </a:ext>
            </a:extLst>
          </p:cNvPr>
          <p:cNvSpPr>
            <a:spLocks noGrp="1"/>
          </p:cNvSpPr>
          <p:nvPr>
            <p:ph type="pic" sz="quarter" idx="61" hasCustomPrompt="1"/>
          </p:nvPr>
        </p:nvSpPr>
        <p:spPr>
          <a:xfrm>
            <a:off x="3225799" y="2919586"/>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90" name="Text Placeholder 5">
            <a:extLst>
              <a:ext uri="{FF2B5EF4-FFF2-40B4-BE49-F238E27FC236}">
                <a16:creationId xmlns:a16="http://schemas.microsoft.com/office/drawing/2014/main" id="{ACC59BB8-BBFA-7099-D2F9-58BFCAF10734}"/>
              </a:ext>
            </a:extLst>
          </p:cNvPr>
          <p:cNvSpPr>
            <a:spLocks noGrp="1"/>
          </p:cNvSpPr>
          <p:nvPr>
            <p:ph type="body" sz="quarter" idx="34" hasCustomPrompt="1"/>
          </p:nvPr>
        </p:nvSpPr>
        <p:spPr>
          <a:xfrm>
            <a:off x="3225800" y="3002937"/>
            <a:ext cx="1273176"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91" name="Text Placeholder 5">
            <a:extLst>
              <a:ext uri="{FF2B5EF4-FFF2-40B4-BE49-F238E27FC236}">
                <a16:creationId xmlns:a16="http://schemas.microsoft.com/office/drawing/2014/main" id="{CACBCBB1-0D34-45F6-E211-B0C865D3FF9F}"/>
              </a:ext>
            </a:extLst>
          </p:cNvPr>
          <p:cNvSpPr>
            <a:spLocks noGrp="1"/>
          </p:cNvSpPr>
          <p:nvPr>
            <p:ph type="body" sz="quarter" idx="35"/>
          </p:nvPr>
        </p:nvSpPr>
        <p:spPr>
          <a:xfrm>
            <a:off x="4644000" y="3002937"/>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92" name="Text Placeholder 5">
            <a:extLst>
              <a:ext uri="{FF2B5EF4-FFF2-40B4-BE49-F238E27FC236}">
                <a16:creationId xmlns:a16="http://schemas.microsoft.com/office/drawing/2014/main" id="{AA85DA3F-ECA7-C004-3370-0301B640466D}"/>
              </a:ext>
            </a:extLst>
          </p:cNvPr>
          <p:cNvSpPr>
            <a:spLocks noGrp="1"/>
          </p:cNvSpPr>
          <p:nvPr>
            <p:ph type="body" sz="quarter" idx="36" hasCustomPrompt="1"/>
          </p:nvPr>
        </p:nvSpPr>
        <p:spPr>
          <a:xfrm>
            <a:off x="9106462" y="3002937"/>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93" name="Picture Placeholder 98">
            <a:extLst>
              <a:ext uri="{FF2B5EF4-FFF2-40B4-BE49-F238E27FC236}">
                <a16:creationId xmlns:a16="http://schemas.microsoft.com/office/drawing/2014/main" id="{6E85E349-99D2-61C9-CD7D-58A15220FF0A}"/>
              </a:ext>
            </a:extLst>
          </p:cNvPr>
          <p:cNvSpPr>
            <a:spLocks noGrp="1"/>
          </p:cNvSpPr>
          <p:nvPr>
            <p:ph type="pic" sz="quarter" idx="62" hasCustomPrompt="1"/>
          </p:nvPr>
        </p:nvSpPr>
        <p:spPr>
          <a:xfrm>
            <a:off x="3225799" y="3313724"/>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94" name="Text Placeholder 5">
            <a:extLst>
              <a:ext uri="{FF2B5EF4-FFF2-40B4-BE49-F238E27FC236}">
                <a16:creationId xmlns:a16="http://schemas.microsoft.com/office/drawing/2014/main" id="{D00E7ED3-4AED-567D-4156-2F6D199ADA79}"/>
              </a:ext>
            </a:extLst>
          </p:cNvPr>
          <p:cNvSpPr>
            <a:spLocks noGrp="1"/>
          </p:cNvSpPr>
          <p:nvPr>
            <p:ph type="body" sz="quarter" idx="37" hasCustomPrompt="1"/>
          </p:nvPr>
        </p:nvSpPr>
        <p:spPr>
          <a:xfrm>
            <a:off x="3225800" y="3398222"/>
            <a:ext cx="1273176"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95" name="Text Placeholder 5">
            <a:extLst>
              <a:ext uri="{FF2B5EF4-FFF2-40B4-BE49-F238E27FC236}">
                <a16:creationId xmlns:a16="http://schemas.microsoft.com/office/drawing/2014/main" id="{C8FC743C-8275-AD1C-7797-8C970CCC8D44}"/>
              </a:ext>
            </a:extLst>
          </p:cNvPr>
          <p:cNvSpPr>
            <a:spLocks noGrp="1"/>
          </p:cNvSpPr>
          <p:nvPr>
            <p:ph type="body" sz="quarter" idx="38"/>
          </p:nvPr>
        </p:nvSpPr>
        <p:spPr>
          <a:xfrm>
            <a:off x="4644000" y="3398222"/>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96" name="Text Placeholder 5">
            <a:extLst>
              <a:ext uri="{FF2B5EF4-FFF2-40B4-BE49-F238E27FC236}">
                <a16:creationId xmlns:a16="http://schemas.microsoft.com/office/drawing/2014/main" id="{AF7A0554-FA98-7604-80E6-32CB2E2929A8}"/>
              </a:ext>
            </a:extLst>
          </p:cNvPr>
          <p:cNvSpPr>
            <a:spLocks noGrp="1"/>
          </p:cNvSpPr>
          <p:nvPr>
            <p:ph type="body" sz="quarter" idx="39" hasCustomPrompt="1"/>
          </p:nvPr>
        </p:nvSpPr>
        <p:spPr>
          <a:xfrm>
            <a:off x="9106462" y="3398222"/>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97" name="Picture Placeholder 99">
            <a:extLst>
              <a:ext uri="{FF2B5EF4-FFF2-40B4-BE49-F238E27FC236}">
                <a16:creationId xmlns:a16="http://schemas.microsoft.com/office/drawing/2014/main" id="{F876AA1D-D562-3A3B-A233-9C23797C9A2F}"/>
              </a:ext>
            </a:extLst>
          </p:cNvPr>
          <p:cNvSpPr>
            <a:spLocks noGrp="1"/>
          </p:cNvSpPr>
          <p:nvPr>
            <p:ph type="pic" sz="quarter" idx="63" hasCustomPrompt="1"/>
          </p:nvPr>
        </p:nvSpPr>
        <p:spPr>
          <a:xfrm>
            <a:off x="3225799" y="3715744"/>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98" name="Text Placeholder 5">
            <a:extLst>
              <a:ext uri="{FF2B5EF4-FFF2-40B4-BE49-F238E27FC236}">
                <a16:creationId xmlns:a16="http://schemas.microsoft.com/office/drawing/2014/main" id="{4AAF2467-86C6-2863-72E4-0D257BDEFEC8}"/>
              </a:ext>
            </a:extLst>
          </p:cNvPr>
          <p:cNvSpPr>
            <a:spLocks noGrp="1"/>
          </p:cNvSpPr>
          <p:nvPr>
            <p:ph type="body" sz="quarter" idx="40" hasCustomPrompt="1"/>
          </p:nvPr>
        </p:nvSpPr>
        <p:spPr>
          <a:xfrm>
            <a:off x="3225800" y="3793507"/>
            <a:ext cx="1273176"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99" name="Text Placeholder 5">
            <a:extLst>
              <a:ext uri="{FF2B5EF4-FFF2-40B4-BE49-F238E27FC236}">
                <a16:creationId xmlns:a16="http://schemas.microsoft.com/office/drawing/2014/main" id="{D10BCF98-803A-D107-CF63-05EE97CCF877}"/>
              </a:ext>
            </a:extLst>
          </p:cNvPr>
          <p:cNvSpPr>
            <a:spLocks noGrp="1"/>
          </p:cNvSpPr>
          <p:nvPr>
            <p:ph type="body" sz="quarter" idx="41"/>
          </p:nvPr>
        </p:nvSpPr>
        <p:spPr>
          <a:xfrm>
            <a:off x="4644000" y="3793507"/>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200" name="Text Placeholder 5">
            <a:extLst>
              <a:ext uri="{FF2B5EF4-FFF2-40B4-BE49-F238E27FC236}">
                <a16:creationId xmlns:a16="http://schemas.microsoft.com/office/drawing/2014/main" id="{66FCBF15-2260-D8AF-4A2A-454AC1F084CE}"/>
              </a:ext>
            </a:extLst>
          </p:cNvPr>
          <p:cNvSpPr>
            <a:spLocks noGrp="1"/>
          </p:cNvSpPr>
          <p:nvPr>
            <p:ph type="body" sz="quarter" idx="42" hasCustomPrompt="1"/>
          </p:nvPr>
        </p:nvSpPr>
        <p:spPr>
          <a:xfrm>
            <a:off x="9106462" y="3793507"/>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201" name="Picture Placeholder 100">
            <a:extLst>
              <a:ext uri="{FF2B5EF4-FFF2-40B4-BE49-F238E27FC236}">
                <a16:creationId xmlns:a16="http://schemas.microsoft.com/office/drawing/2014/main" id="{9AA08646-E580-C6E2-B08A-A52294AA1302}"/>
              </a:ext>
            </a:extLst>
          </p:cNvPr>
          <p:cNvSpPr>
            <a:spLocks noGrp="1"/>
          </p:cNvSpPr>
          <p:nvPr>
            <p:ph type="pic" sz="quarter" idx="64" hasCustomPrompt="1"/>
          </p:nvPr>
        </p:nvSpPr>
        <p:spPr>
          <a:xfrm>
            <a:off x="3225799" y="4101999"/>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202" name="Text Placeholder 5">
            <a:extLst>
              <a:ext uri="{FF2B5EF4-FFF2-40B4-BE49-F238E27FC236}">
                <a16:creationId xmlns:a16="http://schemas.microsoft.com/office/drawing/2014/main" id="{F1F57BF8-4802-2C8C-0E82-371529BD021B}"/>
              </a:ext>
            </a:extLst>
          </p:cNvPr>
          <p:cNvSpPr>
            <a:spLocks noGrp="1"/>
          </p:cNvSpPr>
          <p:nvPr>
            <p:ph type="body" sz="quarter" idx="43" hasCustomPrompt="1"/>
          </p:nvPr>
        </p:nvSpPr>
        <p:spPr>
          <a:xfrm>
            <a:off x="3225800" y="4185778"/>
            <a:ext cx="1273176"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203" name="Text Placeholder 5">
            <a:extLst>
              <a:ext uri="{FF2B5EF4-FFF2-40B4-BE49-F238E27FC236}">
                <a16:creationId xmlns:a16="http://schemas.microsoft.com/office/drawing/2014/main" id="{04A64809-4725-EAB5-6238-C72786840E58}"/>
              </a:ext>
            </a:extLst>
          </p:cNvPr>
          <p:cNvSpPr>
            <a:spLocks noGrp="1"/>
          </p:cNvSpPr>
          <p:nvPr>
            <p:ph type="body" sz="quarter" idx="44"/>
          </p:nvPr>
        </p:nvSpPr>
        <p:spPr>
          <a:xfrm>
            <a:off x="4644000" y="4185778"/>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204" name="Text Placeholder 5">
            <a:extLst>
              <a:ext uri="{FF2B5EF4-FFF2-40B4-BE49-F238E27FC236}">
                <a16:creationId xmlns:a16="http://schemas.microsoft.com/office/drawing/2014/main" id="{4CB9BFE3-9BB1-5FD8-09B8-E24BA20F557E}"/>
              </a:ext>
            </a:extLst>
          </p:cNvPr>
          <p:cNvSpPr>
            <a:spLocks noGrp="1"/>
          </p:cNvSpPr>
          <p:nvPr>
            <p:ph type="body" sz="quarter" idx="45" hasCustomPrompt="1"/>
          </p:nvPr>
        </p:nvSpPr>
        <p:spPr>
          <a:xfrm>
            <a:off x="9106462" y="4185778"/>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205" name="Picture Placeholder 101">
            <a:extLst>
              <a:ext uri="{FF2B5EF4-FFF2-40B4-BE49-F238E27FC236}">
                <a16:creationId xmlns:a16="http://schemas.microsoft.com/office/drawing/2014/main" id="{44DB8248-2938-15C7-274A-CA5D91633846}"/>
              </a:ext>
            </a:extLst>
          </p:cNvPr>
          <p:cNvSpPr>
            <a:spLocks noGrp="1"/>
          </p:cNvSpPr>
          <p:nvPr>
            <p:ph type="pic" sz="quarter" idx="65" hasCustomPrompt="1"/>
          </p:nvPr>
        </p:nvSpPr>
        <p:spPr>
          <a:xfrm>
            <a:off x="3225799" y="4496137"/>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206" name="Text Placeholder 5">
            <a:extLst>
              <a:ext uri="{FF2B5EF4-FFF2-40B4-BE49-F238E27FC236}">
                <a16:creationId xmlns:a16="http://schemas.microsoft.com/office/drawing/2014/main" id="{611AE180-E3A1-4890-5ADE-0648958344D8}"/>
              </a:ext>
            </a:extLst>
          </p:cNvPr>
          <p:cNvSpPr>
            <a:spLocks noGrp="1"/>
          </p:cNvSpPr>
          <p:nvPr>
            <p:ph type="body" sz="quarter" idx="46" hasCustomPrompt="1"/>
          </p:nvPr>
        </p:nvSpPr>
        <p:spPr>
          <a:xfrm>
            <a:off x="3225800" y="4578049"/>
            <a:ext cx="1273176"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207" name="Text Placeholder 5">
            <a:extLst>
              <a:ext uri="{FF2B5EF4-FFF2-40B4-BE49-F238E27FC236}">
                <a16:creationId xmlns:a16="http://schemas.microsoft.com/office/drawing/2014/main" id="{E90EADE4-597A-8C59-D59C-21DE4011EC86}"/>
              </a:ext>
            </a:extLst>
          </p:cNvPr>
          <p:cNvSpPr>
            <a:spLocks noGrp="1"/>
          </p:cNvSpPr>
          <p:nvPr>
            <p:ph type="body" sz="quarter" idx="47"/>
          </p:nvPr>
        </p:nvSpPr>
        <p:spPr>
          <a:xfrm>
            <a:off x="4644000" y="4578049"/>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208" name="Text Placeholder 5">
            <a:extLst>
              <a:ext uri="{FF2B5EF4-FFF2-40B4-BE49-F238E27FC236}">
                <a16:creationId xmlns:a16="http://schemas.microsoft.com/office/drawing/2014/main" id="{8988DD51-F3BF-BE97-FF13-DAAFB4A50B04}"/>
              </a:ext>
            </a:extLst>
          </p:cNvPr>
          <p:cNvSpPr>
            <a:spLocks noGrp="1"/>
          </p:cNvSpPr>
          <p:nvPr>
            <p:ph type="body" sz="quarter" idx="48" hasCustomPrompt="1"/>
          </p:nvPr>
        </p:nvSpPr>
        <p:spPr>
          <a:xfrm>
            <a:off x="9106462" y="4578049"/>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209" name="Picture Placeholder 102">
            <a:extLst>
              <a:ext uri="{FF2B5EF4-FFF2-40B4-BE49-F238E27FC236}">
                <a16:creationId xmlns:a16="http://schemas.microsoft.com/office/drawing/2014/main" id="{5DAB147A-0351-E869-E2C9-849967B3E0CC}"/>
              </a:ext>
            </a:extLst>
          </p:cNvPr>
          <p:cNvSpPr>
            <a:spLocks noGrp="1"/>
          </p:cNvSpPr>
          <p:nvPr>
            <p:ph type="pic" sz="quarter" idx="66" hasCustomPrompt="1"/>
          </p:nvPr>
        </p:nvSpPr>
        <p:spPr>
          <a:xfrm>
            <a:off x="3225799" y="4890274"/>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210" name="Text Placeholder 5">
            <a:extLst>
              <a:ext uri="{FF2B5EF4-FFF2-40B4-BE49-F238E27FC236}">
                <a16:creationId xmlns:a16="http://schemas.microsoft.com/office/drawing/2014/main" id="{3A1DC516-9D33-7E76-1881-D60014DC876A}"/>
              </a:ext>
            </a:extLst>
          </p:cNvPr>
          <p:cNvSpPr>
            <a:spLocks noGrp="1"/>
          </p:cNvSpPr>
          <p:nvPr>
            <p:ph type="body" sz="quarter" idx="49" hasCustomPrompt="1"/>
          </p:nvPr>
        </p:nvSpPr>
        <p:spPr>
          <a:xfrm>
            <a:off x="3225800" y="4969019"/>
            <a:ext cx="1273176"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211" name="Text Placeholder 5">
            <a:extLst>
              <a:ext uri="{FF2B5EF4-FFF2-40B4-BE49-F238E27FC236}">
                <a16:creationId xmlns:a16="http://schemas.microsoft.com/office/drawing/2014/main" id="{50E9B1C4-B2F3-4C78-8518-39911DF5B99E}"/>
              </a:ext>
            </a:extLst>
          </p:cNvPr>
          <p:cNvSpPr>
            <a:spLocks noGrp="1"/>
          </p:cNvSpPr>
          <p:nvPr>
            <p:ph type="body" sz="quarter" idx="50"/>
          </p:nvPr>
        </p:nvSpPr>
        <p:spPr>
          <a:xfrm>
            <a:off x="4644000" y="4969019"/>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212" name="Text Placeholder 5">
            <a:extLst>
              <a:ext uri="{FF2B5EF4-FFF2-40B4-BE49-F238E27FC236}">
                <a16:creationId xmlns:a16="http://schemas.microsoft.com/office/drawing/2014/main" id="{BE4B6B57-1237-7AB3-7574-6A37E89A9F5C}"/>
              </a:ext>
            </a:extLst>
          </p:cNvPr>
          <p:cNvSpPr>
            <a:spLocks noGrp="1"/>
          </p:cNvSpPr>
          <p:nvPr>
            <p:ph type="body" sz="quarter" idx="51" hasCustomPrompt="1"/>
          </p:nvPr>
        </p:nvSpPr>
        <p:spPr>
          <a:xfrm>
            <a:off x="9106462" y="4969019"/>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213" name="Picture Placeholder 103">
            <a:extLst>
              <a:ext uri="{FF2B5EF4-FFF2-40B4-BE49-F238E27FC236}">
                <a16:creationId xmlns:a16="http://schemas.microsoft.com/office/drawing/2014/main" id="{469187E8-1DE2-B301-6DE0-4B9CEA368C43}"/>
              </a:ext>
            </a:extLst>
          </p:cNvPr>
          <p:cNvSpPr>
            <a:spLocks noGrp="1"/>
          </p:cNvSpPr>
          <p:nvPr>
            <p:ph type="pic" sz="quarter" idx="67" hasCustomPrompt="1"/>
          </p:nvPr>
        </p:nvSpPr>
        <p:spPr>
          <a:xfrm>
            <a:off x="3225799" y="5276529"/>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214" name="Text Placeholder 5">
            <a:extLst>
              <a:ext uri="{FF2B5EF4-FFF2-40B4-BE49-F238E27FC236}">
                <a16:creationId xmlns:a16="http://schemas.microsoft.com/office/drawing/2014/main" id="{C07B97CB-6CF8-744C-72E9-403869FF62FA}"/>
              </a:ext>
            </a:extLst>
          </p:cNvPr>
          <p:cNvSpPr>
            <a:spLocks noGrp="1"/>
          </p:cNvSpPr>
          <p:nvPr>
            <p:ph type="body" sz="quarter" idx="52" hasCustomPrompt="1"/>
          </p:nvPr>
        </p:nvSpPr>
        <p:spPr>
          <a:xfrm>
            <a:off x="3225800" y="5359989"/>
            <a:ext cx="1273176"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215" name="Text Placeholder 5">
            <a:extLst>
              <a:ext uri="{FF2B5EF4-FFF2-40B4-BE49-F238E27FC236}">
                <a16:creationId xmlns:a16="http://schemas.microsoft.com/office/drawing/2014/main" id="{D7694E3D-9EAE-7860-514C-D3E6A6066D79}"/>
              </a:ext>
            </a:extLst>
          </p:cNvPr>
          <p:cNvSpPr>
            <a:spLocks noGrp="1"/>
          </p:cNvSpPr>
          <p:nvPr>
            <p:ph type="body" sz="quarter" idx="53"/>
          </p:nvPr>
        </p:nvSpPr>
        <p:spPr>
          <a:xfrm>
            <a:off x="4644000" y="5359989"/>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216" name="Text Placeholder 5">
            <a:extLst>
              <a:ext uri="{FF2B5EF4-FFF2-40B4-BE49-F238E27FC236}">
                <a16:creationId xmlns:a16="http://schemas.microsoft.com/office/drawing/2014/main" id="{673631ED-FCF1-AA91-EA4E-8BD53A7ED357}"/>
              </a:ext>
            </a:extLst>
          </p:cNvPr>
          <p:cNvSpPr>
            <a:spLocks noGrp="1"/>
          </p:cNvSpPr>
          <p:nvPr>
            <p:ph type="body" sz="quarter" idx="54" hasCustomPrompt="1"/>
          </p:nvPr>
        </p:nvSpPr>
        <p:spPr>
          <a:xfrm>
            <a:off x="9106462" y="5359989"/>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Footer Placeholder 4">
            <a:extLst>
              <a:ext uri="{FF2B5EF4-FFF2-40B4-BE49-F238E27FC236}">
                <a16:creationId xmlns:a16="http://schemas.microsoft.com/office/drawing/2014/main" id="{3BF28211-1086-A258-4B97-2558FD5CBF7B}"/>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3032853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F4DE542-4D98-B05D-597C-9623E7D2E7C2}"/>
              </a:ext>
            </a:extLst>
          </p:cNvPr>
          <p:cNvSpPr>
            <a:spLocks noGrp="1"/>
          </p:cNvSpPr>
          <p:nvPr>
            <p:ph type="title"/>
          </p:nvPr>
        </p:nvSpPr>
        <p:spPr>
          <a:xfrm>
            <a:off x="286715" y="273600"/>
            <a:ext cx="1811959" cy="392415"/>
          </a:xfrm>
        </p:spPr>
        <p:txBody>
          <a:bodyPr/>
          <a:lstStyle>
            <a:lvl1pPr>
              <a:lnSpc>
                <a:spcPct val="85000"/>
              </a:lnSpc>
              <a:defRPr sz="1500" b="1" i="0">
                <a:solidFill>
                  <a:schemeClr val="tx1"/>
                </a:solidFill>
                <a:latin typeface="+mn-lt"/>
              </a:defRPr>
            </a:lvl1pPr>
          </a:lstStyle>
          <a:p>
            <a:r>
              <a:rPr lang="en-US" altLang="zh-CN"/>
              <a:t>Click to edit Master title style</a:t>
            </a:r>
            <a:endParaRPr lang="en-GB"/>
          </a:p>
        </p:txBody>
      </p:sp>
      <p:sp>
        <p:nvSpPr>
          <p:cNvPr id="151" name="Picture Placeholder 92">
            <a:extLst>
              <a:ext uri="{FF2B5EF4-FFF2-40B4-BE49-F238E27FC236}">
                <a16:creationId xmlns:a16="http://schemas.microsoft.com/office/drawing/2014/main" id="{414C0709-0B1A-11C5-45EE-CC44E7A13411}"/>
              </a:ext>
            </a:extLst>
          </p:cNvPr>
          <p:cNvSpPr>
            <a:spLocks noGrp="1"/>
          </p:cNvSpPr>
          <p:nvPr>
            <p:ph type="pic" sz="quarter" idx="56" hasCustomPrompt="1"/>
          </p:nvPr>
        </p:nvSpPr>
        <p:spPr>
          <a:xfrm>
            <a:off x="3225799" y="1156702"/>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chor="ctr" anchorCtr="0">
            <a:noAutofit/>
          </a:bodyPr>
          <a:lstStyle>
            <a:lvl1pPr>
              <a:defRPr sz="400" b="0" i="0">
                <a:latin typeface="+mn-lt"/>
              </a:defRPr>
            </a:lvl1pPr>
          </a:lstStyle>
          <a:p>
            <a:r>
              <a:rPr lang="en-GB"/>
              <a:t> </a:t>
            </a:r>
          </a:p>
        </p:txBody>
      </p:sp>
      <p:sp>
        <p:nvSpPr>
          <p:cNvPr id="163" name="Text Placeholder 5">
            <a:extLst>
              <a:ext uri="{FF2B5EF4-FFF2-40B4-BE49-F238E27FC236}">
                <a16:creationId xmlns:a16="http://schemas.microsoft.com/office/drawing/2014/main" id="{12B824E8-EE25-7DB2-F96D-DEA8631E51FB}"/>
              </a:ext>
            </a:extLst>
          </p:cNvPr>
          <p:cNvSpPr>
            <a:spLocks noGrp="1"/>
          </p:cNvSpPr>
          <p:nvPr>
            <p:ph type="body" sz="quarter" idx="13" hasCustomPrompt="1"/>
          </p:nvPr>
        </p:nvSpPr>
        <p:spPr>
          <a:xfrm>
            <a:off x="3225800" y="231771"/>
            <a:ext cx="1273176"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64" name="Text Placeholder 5">
            <a:extLst>
              <a:ext uri="{FF2B5EF4-FFF2-40B4-BE49-F238E27FC236}">
                <a16:creationId xmlns:a16="http://schemas.microsoft.com/office/drawing/2014/main" id="{A4F70AC5-374E-DFC2-2B29-2318F0BB51E4}"/>
              </a:ext>
            </a:extLst>
          </p:cNvPr>
          <p:cNvSpPr>
            <a:spLocks noGrp="1"/>
          </p:cNvSpPr>
          <p:nvPr>
            <p:ph type="body" sz="quarter" idx="14"/>
          </p:nvPr>
        </p:nvSpPr>
        <p:spPr>
          <a:xfrm>
            <a:off x="4644000" y="231771"/>
            <a:ext cx="4317438"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65" name="Text Placeholder 5">
            <a:extLst>
              <a:ext uri="{FF2B5EF4-FFF2-40B4-BE49-F238E27FC236}">
                <a16:creationId xmlns:a16="http://schemas.microsoft.com/office/drawing/2014/main" id="{EB857D0D-CD76-A612-A712-E14D8C7049C6}"/>
              </a:ext>
            </a:extLst>
          </p:cNvPr>
          <p:cNvSpPr>
            <a:spLocks noGrp="1"/>
          </p:cNvSpPr>
          <p:nvPr>
            <p:ph type="body" sz="quarter" idx="15" hasCustomPrompt="1"/>
          </p:nvPr>
        </p:nvSpPr>
        <p:spPr>
          <a:xfrm>
            <a:off x="9106462" y="231771"/>
            <a:ext cx="2794059"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66" name="Picture Placeholder 91">
            <a:extLst>
              <a:ext uri="{FF2B5EF4-FFF2-40B4-BE49-F238E27FC236}">
                <a16:creationId xmlns:a16="http://schemas.microsoft.com/office/drawing/2014/main" id="{23E05799-FE6A-9155-DA4E-C09C4B03CA27}"/>
              </a:ext>
            </a:extLst>
          </p:cNvPr>
          <p:cNvSpPr>
            <a:spLocks noGrp="1"/>
          </p:cNvSpPr>
          <p:nvPr>
            <p:ph type="pic" sz="quarter" idx="55" hasCustomPrompt="1"/>
          </p:nvPr>
        </p:nvSpPr>
        <p:spPr>
          <a:xfrm>
            <a:off x="3225799" y="579777"/>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chor="ctr" anchorCtr="0">
            <a:noAutofit/>
          </a:bodyPr>
          <a:lstStyle>
            <a:lvl1pPr>
              <a:defRPr sz="400" b="0" i="0">
                <a:latin typeface="+mn-lt"/>
              </a:defRPr>
            </a:lvl1pPr>
          </a:lstStyle>
          <a:p>
            <a:r>
              <a:rPr lang="en-GB"/>
              <a:t>  </a:t>
            </a:r>
          </a:p>
        </p:txBody>
      </p:sp>
      <p:sp>
        <p:nvSpPr>
          <p:cNvPr id="167" name="Text Placeholder 5">
            <a:extLst>
              <a:ext uri="{FF2B5EF4-FFF2-40B4-BE49-F238E27FC236}">
                <a16:creationId xmlns:a16="http://schemas.microsoft.com/office/drawing/2014/main" id="{24089EB1-E806-6913-C5B8-A4C01D0814E6}"/>
              </a:ext>
            </a:extLst>
          </p:cNvPr>
          <p:cNvSpPr>
            <a:spLocks noGrp="1"/>
          </p:cNvSpPr>
          <p:nvPr>
            <p:ph type="body" sz="quarter" idx="16" hasCustomPrompt="1"/>
          </p:nvPr>
        </p:nvSpPr>
        <p:spPr>
          <a:xfrm>
            <a:off x="3225800" y="801573"/>
            <a:ext cx="1273176"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68" name="Text Placeholder 5">
            <a:extLst>
              <a:ext uri="{FF2B5EF4-FFF2-40B4-BE49-F238E27FC236}">
                <a16:creationId xmlns:a16="http://schemas.microsoft.com/office/drawing/2014/main" id="{10C7981E-34E4-22AC-19D7-855BF963AC6A}"/>
              </a:ext>
            </a:extLst>
          </p:cNvPr>
          <p:cNvSpPr>
            <a:spLocks noGrp="1"/>
          </p:cNvSpPr>
          <p:nvPr>
            <p:ph type="body" sz="quarter" idx="17"/>
          </p:nvPr>
        </p:nvSpPr>
        <p:spPr>
          <a:xfrm>
            <a:off x="4644000" y="801573"/>
            <a:ext cx="4317438"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69" name="Text Placeholder 5">
            <a:extLst>
              <a:ext uri="{FF2B5EF4-FFF2-40B4-BE49-F238E27FC236}">
                <a16:creationId xmlns:a16="http://schemas.microsoft.com/office/drawing/2014/main" id="{127EEF89-640D-17FA-3E79-57DA3786E32A}"/>
              </a:ext>
            </a:extLst>
          </p:cNvPr>
          <p:cNvSpPr>
            <a:spLocks noGrp="1"/>
          </p:cNvSpPr>
          <p:nvPr>
            <p:ph type="body" sz="quarter" idx="18" hasCustomPrompt="1"/>
          </p:nvPr>
        </p:nvSpPr>
        <p:spPr>
          <a:xfrm>
            <a:off x="9106462" y="801573"/>
            <a:ext cx="2794059"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70" name="Text Placeholder 5">
            <a:extLst>
              <a:ext uri="{FF2B5EF4-FFF2-40B4-BE49-F238E27FC236}">
                <a16:creationId xmlns:a16="http://schemas.microsoft.com/office/drawing/2014/main" id="{C3E76B7F-03AC-D5BD-BECC-8B0881567D59}"/>
              </a:ext>
            </a:extLst>
          </p:cNvPr>
          <p:cNvSpPr>
            <a:spLocks noGrp="1"/>
          </p:cNvSpPr>
          <p:nvPr>
            <p:ph type="body" sz="quarter" idx="19" hasCustomPrompt="1"/>
          </p:nvPr>
        </p:nvSpPr>
        <p:spPr>
          <a:xfrm>
            <a:off x="3225800" y="1371375"/>
            <a:ext cx="1273176"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71" name="Text Placeholder 5">
            <a:extLst>
              <a:ext uri="{FF2B5EF4-FFF2-40B4-BE49-F238E27FC236}">
                <a16:creationId xmlns:a16="http://schemas.microsoft.com/office/drawing/2014/main" id="{8344A73D-BCE2-9041-0430-DCA16AE2194A}"/>
              </a:ext>
            </a:extLst>
          </p:cNvPr>
          <p:cNvSpPr>
            <a:spLocks noGrp="1"/>
          </p:cNvSpPr>
          <p:nvPr>
            <p:ph type="body" sz="quarter" idx="20"/>
          </p:nvPr>
        </p:nvSpPr>
        <p:spPr>
          <a:xfrm>
            <a:off x="4644000" y="1371375"/>
            <a:ext cx="4317438"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72" name="Text Placeholder 5">
            <a:extLst>
              <a:ext uri="{FF2B5EF4-FFF2-40B4-BE49-F238E27FC236}">
                <a16:creationId xmlns:a16="http://schemas.microsoft.com/office/drawing/2014/main" id="{BA7AD8A2-995B-0025-7B23-12D44BEB24F7}"/>
              </a:ext>
            </a:extLst>
          </p:cNvPr>
          <p:cNvSpPr>
            <a:spLocks noGrp="1"/>
          </p:cNvSpPr>
          <p:nvPr>
            <p:ph type="body" sz="quarter" idx="21" hasCustomPrompt="1"/>
          </p:nvPr>
        </p:nvSpPr>
        <p:spPr>
          <a:xfrm>
            <a:off x="9106462" y="1371375"/>
            <a:ext cx="2794059"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73" name="Picture Placeholder 93">
            <a:extLst>
              <a:ext uri="{FF2B5EF4-FFF2-40B4-BE49-F238E27FC236}">
                <a16:creationId xmlns:a16="http://schemas.microsoft.com/office/drawing/2014/main" id="{C7221CC4-5A16-F8BC-F970-B26EBD5A8BA8}"/>
              </a:ext>
            </a:extLst>
          </p:cNvPr>
          <p:cNvSpPr>
            <a:spLocks noGrp="1"/>
          </p:cNvSpPr>
          <p:nvPr>
            <p:ph type="pic" sz="quarter" idx="57" hasCustomPrompt="1"/>
          </p:nvPr>
        </p:nvSpPr>
        <p:spPr>
          <a:xfrm>
            <a:off x="3225799" y="1733627"/>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chor="ctr" anchorCtr="0">
            <a:noAutofit/>
          </a:bodyPr>
          <a:lstStyle>
            <a:lvl1pPr>
              <a:defRPr sz="400" b="0" i="0">
                <a:latin typeface="+mn-lt"/>
              </a:defRPr>
            </a:lvl1pPr>
          </a:lstStyle>
          <a:p>
            <a:r>
              <a:rPr lang="en-GB"/>
              <a:t> </a:t>
            </a:r>
          </a:p>
        </p:txBody>
      </p:sp>
      <p:sp>
        <p:nvSpPr>
          <p:cNvPr id="174" name="Text Placeholder 5">
            <a:extLst>
              <a:ext uri="{FF2B5EF4-FFF2-40B4-BE49-F238E27FC236}">
                <a16:creationId xmlns:a16="http://schemas.microsoft.com/office/drawing/2014/main" id="{B4AD80BA-61F2-11A3-5213-31194E78CF82}"/>
              </a:ext>
            </a:extLst>
          </p:cNvPr>
          <p:cNvSpPr>
            <a:spLocks noGrp="1"/>
          </p:cNvSpPr>
          <p:nvPr>
            <p:ph type="body" sz="quarter" idx="22" hasCustomPrompt="1"/>
          </p:nvPr>
        </p:nvSpPr>
        <p:spPr>
          <a:xfrm>
            <a:off x="3225800" y="1941177"/>
            <a:ext cx="1273176"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75" name="Text Placeholder 5">
            <a:extLst>
              <a:ext uri="{FF2B5EF4-FFF2-40B4-BE49-F238E27FC236}">
                <a16:creationId xmlns:a16="http://schemas.microsoft.com/office/drawing/2014/main" id="{27C0D85E-74CB-0D5E-89E5-5D22045B8749}"/>
              </a:ext>
            </a:extLst>
          </p:cNvPr>
          <p:cNvSpPr>
            <a:spLocks noGrp="1"/>
          </p:cNvSpPr>
          <p:nvPr>
            <p:ph type="body" sz="quarter" idx="23"/>
          </p:nvPr>
        </p:nvSpPr>
        <p:spPr>
          <a:xfrm>
            <a:off x="4644000" y="1941177"/>
            <a:ext cx="4317438"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76" name="Text Placeholder 5">
            <a:extLst>
              <a:ext uri="{FF2B5EF4-FFF2-40B4-BE49-F238E27FC236}">
                <a16:creationId xmlns:a16="http://schemas.microsoft.com/office/drawing/2014/main" id="{D3602011-9A32-BE74-D43E-233E4FC27356}"/>
              </a:ext>
            </a:extLst>
          </p:cNvPr>
          <p:cNvSpPr>
            <a:spLocks noGrp="1"/>
          </p:cNvSpPr>
          <p:nvPr>
            <p:ph type="body" sz="quarter" idx="24" hasCustomPrompt="1"/>
          </p:nvPr>
        </p:nvSpPr>
        <p:spPr>
          <a:xfrm>
            <a:off x="9106462" y="1941177"/>
            <a:ext cx="2794059"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77" name="Picture Placeholder 94">
            <a:extLst>
              <a:ext uri="{FF2B5EF4-FFF2-40B4-BE49-F238E27FC236}">
                <a16:creationId xmlns:a16="http://schemas.microsoft.com/office/drawing/2014/main" id="{269B4BB8-2420-C116-E384-4500FB15D7E4}"/>
              </a:ext>
            </a:extLst>
          </p:cNvPr>
          <p:cNvSpPr>
            <a:spLocks noGrp="1"/>
          </p:cNvSpPr>
          <p:nvPr>
            <p:ph type="pic" sz="quarter" idx="58" hasCustomPrompt="1"/>
          </p:nvPr>
        </p:nvSpPr>
        <p:spPr>
          <a:xfrm>
            <a:off x="3225799" y="2310552"/>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chor="ctr" anchorCtr="0">
            <a:noAutofit/>
          </a:bodyPr>
          <a:lstStyle>
            <a:lvl1pPr>
              <a:defRPr sz="400" b="0" i="0">
                <a:latin typeface="+mn-lt"/>
              </a:defRPr>
            </a:lvl1pPr>
          </a:lstStyle>
          <a:p>
            <a:r>
              <a:rPr lang="en-GB"/>
              <a:t> </a:t>
            </a:r>
          </a:p>
        </p:txBody>
      </p:sp>
      <p:sp>
        <p:nvSpPr>
          <p:cNvPr id="178" name="Text Placeholder 5">
            <a:extLst>
              <a:ext uri="{FF2B5EF4-FFF2-40B4-BE49-F238E27FC236}">
                <a16:creationId xmlns:a16="http://schemas.microsoft.com/office/drawing/2014/main" id="{A65D6C32-597E-A87D-B6BE-91881E645FE5}"/>
              </a:ext>
            </a:extLst>
          </p:cNvPr>
          <p:cNvSpPr>
            <a:spLocks noGrp="1"/>
          </p:cNvSpPr>
          <p:nvPr>
            <p:ph type="body" sz="quarter" idx="25" hasCustomPrompt="1"/>
          </p:nvPr>
        </p:nvSpPr>
        <p:spPr>
          <a:xfrm>
            <a:off x="3225800" y="2510979"/>
            <a:ext cx="1273176"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79" name="Text Placeholder 5">
            <a:extLst>
              <a:ext uri="{FF2B5EF4-FFF2-40B4-BE49-F238E27FC236}">
                <a16:creationId xmlns:a16="http://schemas.microsoft.com/office/drawing/2014/main" id="{4B1DF343-DFC7-F81B-915B-96E9335A5E49}"/>
              </a:ext>
            </a:extLst>
          </p:cNvPr>
          <p:cNvSpPr>
            <a:spLocks noGrp="1"/>
          </p:cNvSpPr>
          <p:nvPr>
            <p:ph type="body" sz="quarter" idx="26"/>
          </p:nvPr>
        </p:nvSpPr>
        <p:spPr>
          <a:xfrm>
            <a:off x="4644000" y="2510979"/>
            <a:ext cx="4317438"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80" name="Text Placeholder 5">
            <a:extLst>
              <a:ext uri="{FF2B5EF4-FFF2-40B4-BE49-F238E27FC236}">
                <a16:creationId xmlns:a16="http://schemas.microsoft.com/office/drawing/2014/main" id="{B101370D-BD23-0E59-00B2-1DF4D768EBDF}"/>
              </a:ext>
            </a:extLst>
          </p:cNvPr>
          <p:cNvSpPr>
            <a:spLocks noGrp="1"/>
          </p:cNvSpPr>
          <p:nvPr>
            <p:ph type="body" sz="quarter" idx="27" hasCustomPrompt="1"/>
          </p:nvPr>
        </p:nvSpPr>
        <p:spPr>
          <a:xfrm>
            <a:off x="9106462" y="2510979"/>
            <a:ext cx="2794059"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81" name="Picture Placeholder 95">
            <a:extLst>
              <a:ext uri="{FF2B5EF4-FFF2-40B4-BE49-F238E27FC236}">
                <a16:creationId xmlns:a16="http://schemas.microsoft.com/office/drawing/2014/main" id="{F4B3C050-4D54-40AC-903F-F698E83D054E}"/>
              </a:ext>
            </a:extLst>
          </p:cNvPr>
          <p:cNvSpPr>
            <a:spLocks noGrp="1"/>
          </p:cNvSpPr>
          <p:nvPr>
            <p:ph type="pic" sz="quarter" idx="59" hasCustomPrompt="1"/>
          </p:nvPr>
        </p:nvSpPr>
        <p:spPr>
          <a:xfrm>
            <a:off x="3225799" y="2887477"/>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chor="ctr" anchorCtr="0">
            <a:noAutofit/>
          </a:bodyPr>
          <a:lstStyle>
            <a:lvl1pPr>
              <a:defRPr sz="400" b="0" i="0">
                <a:latin typeface="+mn-lt"/>
              </a:defRPr>
            </a:lvl1pPr>
          </a:lstStyle>
          <a:p>
            <a:r>
              <a:rPr lang="en-GB"/>
              <a:t> </a:t>
            </a:r>
          </a:p>
        </p:txBody>
      </p:sp>
      <p:sp>
        <p:nvSpPr>
          <p:cNvPr id="182" name="Text Placeholder 5">
            <a:extLst>
              <a:ext uri="{FF2B5EF4-FFF2-40B4-BE49-F238E27FC236}">
                <a16:creationId xmlns:a16="http://schemas.microsoft.com/office/drawing/2014/main" id="{155ABD36-F107-FAC7-D94F-C71129D99E04}"/>
              </a:ext>
            </a:extLst>
          </p:cNvPr>
          <p:cNvSpPr>
            <a:spLocks noGrp="1"/>
          </p:cNvSpPr>
          <p:nvPr>
            <p:ph type="body" sz="quarter" idx="28" hasCustomPrompt="1"/>
          </p:nvPr>
        </p:nvSpPr>
        <p:spPr>
          <a:xfrm>
            <a:off x="3225800" y="3080781"/>
            <a:ext cx="1273176"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83" name="Text Placeholder 5">
            <a:extLst>
              <a:ext uri="{FF2B5EF4-FFF2-40B4-BE49-F238E27FC236}">
                <a16:creationId xmlns:a16="http://schemas.microsoft.com/office/drawing/2014/main" id="{0A1512C3-4983-E876-9159-16E3626DF5B5}"/>
              </a:ext>
            </a:extLst>
          </p:cNvPr>
          <p:cNvSpPr>
            <a:spLocks noGrp="1"/>
          </p:cNvSpPr>
          <p:nvPr>
            <p:ph type="body" sz="quarter" idx="29"/>
          </p:nvPr>
        </p:nvSpPr>
        <p:spPr>
          <a:xfrm>
            <a:off x="4644000" y="3080781"/>
            <a:ext cx="4317438"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84" name="Text Placeholder 5">
            <a:extLst>
              <a:ext uri="{FF2B5EF4-FFF2-40B4-BE49-F238E27FC236}">
                <a16:creationId xmlns:a16="http://schemas.microsoft.com/office/drawing/2014/main" id="{F7879AFD-9EB9-2FB8-189D-455DEDB6131F}"/>
              </a:ext>
            </a:extLst>
          </p:cNvPr>
          <p:cNvSpPr>
            <a:spLocks noGrp="1"/>
          </p:cNvSpPr>
          <p:nvPr>
            <p:ph type="body" sz="quarter" idx="30" hasCustomPrompt="1"/>
          </p:nvPr>
        </p:nvSpPr>
        <p:spPr>
          <a:xfrm>
            <a:off x="9106462" y="3080781"/>
            <a:ext cx="2794059"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85" name="Picture Placeholder 96">
            <a:extLst>
              <a:ext uri="{FF2B5EF4-FFF2-40B4-BE49-F238E27FC236}">
                <a16:creationId xmlns:a16="http://schemas.microsoft.com/office/drawing/2014/main" id="{35FA00DC-0DE0-96B1-C7B7-F45DB8335CDB}"/>
              </a:ext>
            </a:extLst>
          </p:cNvPr>
          <p:cNvSpPr>
            <a:spLocks noGrp="1"/>
          </p:cNvSpPr>
          <p:nvPr>
            <p:ph type="pic" sz="quarter" idx="60" hasCustomPrompt="1"/>
          </p:nvPr>
        </p:nvSpPr>
        <p:spPr>
          <a:xfrm>
            <a:off x="3225799" y="3464402"/>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chor="ctr" anchorCtr="0">
            <a:noAutofit/>
          </a:bodyPr>
          <a:lstStyle>
            <a:lvl1pPr>
              <a:defRPr sz="400" b="0" i="0">
                <a:latin typeface="+mn-lt"/>
              </a:defRPr>
            </a:lvl1pPr>
          </a:lstStyle>
          <a:p>
            <a:r>
              <a:rPr lang="en-GB"/>
              <a:t> </a:t>
            </a:r>
          </a:p>
        </p:txBody>
      </p:sp>
      <p:sp>
        <p:nvSpPr>
          <p:cNvPr id="186" name="Text Placeholder 5">
            <a:extLst>
              <a:ext uri="{FF2B5EF4-FFF2-40B4-BE49-F238E27FC236}">
                <a16:creationId xmlns:a16="http://schemas.microsoft.com/office/drawing/2014/main" id="{BE4AFC06-39CD-C8B1-3AE0-5EC6BA91A93A}"/>
              </a:ext>
            </a:extLst>
          </p:cNvPr>
          <p:cNvSpPr>
            <a:spLocks noGrp="1"/>
          </p:cNvSpPr>
          <p:nvPr>
            <p:ph type="body" sz="quarter" idx="31" hasCustomPrompt="1"/>
          </p:nvPr>
        </p:nvSpPr>
        <p:spPr>
          <a:xfrm>
            <a:off x="3225800" y="3650583"/>
            <a:ext cx="1273176"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87" name="Text Placeholder 5">
            <a:extLst>
              <a:ext uri="{FF2B5EF4-FFF2-40B4-BE49-F238E27FC236}">
                <a16:creationId xmlns:a16="http://schemas.microsoft.com/office/drawing/2014/main" id="{626B338C-7172-C0D7-9039-86A9DE0F1FA0}"/>
              </a:ext>
            </a:extLst>
          </p:cNvPr>
          <p:cNvSpPr>
            <a:spLocks noGrp="1"/>
          </p:cNvSpPr>
          <p:nvPr>
            <p:ph type="body" sz="quarter" idx="32"/>
          </p:nvPr>
        </p:nvSpPr>
        <p:spPr>
          <a:xfrm>
            <a:off x="4644000" y="3650583"/>
            <a:ext cx="4317438"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88" name="Text Placeholder 5">
            <a:extLst>
              <a:ext uri="{FF2B5EF4-FFF2-40B4-BE49-F238E27FC236}">
                <a16:creationId xmlns:a16="http://schemas.microsoft.com/office/drawing/2014/main" id="{F53E4D8E-1408-3646-C31B-01AB5D69F9EE}"/>
              </a:ext>
            </a:extLst>
          </p:cNvPr>
          <p:cNvSpPr>
            <a:spLocks noGrp="1"/>
          </p:cNvSpPr>
          <p:nvPr>
            <p:ph type="body" sz="quarter" idx="33" hasCustomPrompt="1"/>
          </p:nvPr>
        </p:nvSpPr>
        <p:spPr>
          <a:xfrm>
            <a:off x="9106462" y="3650583"/>
            <a:ext cx="2794059"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89" name="Picture Placeholder 97">
            <a:extLst>
              <a:ext uri="{FF2B5EF4-FFF2-40B4-BE49-F238E27FC236}">
                <a16:creationId xmlns:a16="http://schemas.microsoft.com/office/drawing/2014/main" id="{E48216AF-0F70-8F6D-3261-AB2C4BA6E6DD}"/>
              </a:ext>
            </a:extLst>
          </p:cNvPr>
          <p:cNvSpPr>
            <a:spLocks noGrp="1"/>
          </p:cNvSpPr>
          <p:nvPr>
            <p:ph type="pic" sz="quarter" idx="61" hasCustomPrompt="1"/>
          </p:nvPr>
        </p:nvSpPr>
        <p:spPr>
          <a:xfrm>
            <a:off x="3225799" y="4041327"/>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chor="ctr" anchorCtr="0">
            <a:noAutofit/>
          </a:bodyPr>
          <a:lstStyle>
            <a:lvl1pPr>
              <a:defRPr sz="400" b="0" i="0">
                <a:latin typeface="+mn-lt"/>
              </a:defRPr>
            </a:lvl1pPr>
          </a:lstStyle>
          <a:p>
            <a:r>
              <a:rPr lang="en-GB"/>
              <a:t> </a:t>
            </a:r>
          </a:p>
        </p:txBody>
      </p:sp>
      <p:sp>
        <p:nvSpPr>
          <p:cNvPr id="190" name="Text Placeholder 5">
            <a:extLst>
              <a:ext uri="{FF2B5EF4-FFF2-40B4-BE49-F238E27FC236}">
                <a16:creationId xmlns:a16="http://schemas.microsoft.com/office/drawing/2014/main" id="{ACC59BB8-BBFA-7099-D2F9-58BFCAF10734}"/>
              </a:ext>
            </a:extLst>
          </p:cNvPr>
          <p:cNvSpPr>
            <a:spLocks noGrp="1"/>
          </p:cNvSpPr>
          <p:nvPr>
            <p:ph type="body" sz="quarter" idx="34" hasCustomPrompt="1"/>
          </p:nvPr>
        </p:nvSpPr>
        <p:spPr>
          <a:xfrm>
            <a:off x="3225800" y="4220385"/>
            <a:ext cx="1273176"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91" name="Text Placeholder 5">
            <a:extLst>
              <a:ext uri="{FF2B5EF4-FFF2-40B4-BE49-F238E27FC236}">
                <a16:creationId xmlns:a16="http://schemas.microsoft.com/office/drawing/2014/main" id="{CACBCBB1-0D34-45F6-E211-B0C865D3FF9F}"/>
              </a:ext>
            </a:extLst>
          </p:cNvPr>
          <p:cNvSpPr>
            <a:spLocks noGrp="1"/>
          </p:cNvSpPr>
          <p:nvPr>
            <p:ph type="body" sz="quarter" idx="35"/>
          </p:nvPr>
        </p:nvSpPr>
        <p:spPr>
          <a:xfrm>
            <a:off x="4644000" y="4220385"/>
            <a:ext cx="4317438"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92" name="Text Placeholder 5">
            <a:extLst>
              <a:ext uri="{FF2B5EF4-FFF2-40B4-BE49-F238E27FC236}">
                <a16:creationId xmlns:a16="http://schemas.microsoft.com/office/drawing/2014/main" id="{AA85DA3F-ECA7-C004-3370-0301B640466D}"/>
              </a:ext>
            </a:extLst>
          </p:cNvPr>
          <p:cNvSpPr>
            <a:spLocks noGrp="1"/>
          </p:cNvSpPr>
          <p:nvPr>
            <p:ph type="body" sz="quarter" idx="36" hasCustomPrompt="1"/>
          </p:nvPr>
        </p:nvSpPr>
        <p:spPr>
          <a:xfrm>
            <a:off x="9106462" y="4220385"/>
            <a:ext cx="2794059"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93" name="Picture Placeholder 98">
            <a:extLst>
              <a:ext uri="{FF2B5EF4-FFF2-40B4-BE49-F238E27FC236}">
                <a16:creationId xmlns:a16="http://schemas.microsoft.com/office/drawing/2014/main" id="{6E85E349-99D2-61C9-CD7D-58A15220FF0A}"/>
              </a:ext>
            </a:extLst>
          </p:cNvPr>
          <p:cNvSpPr>
            <a:spLocks noGrp="1"/>
          </p:cNvSpPr>
          <p:nvPr>
            <p:ph type="pic" sz="quarter" idx="62" hasCustomPrompt="1"/>
          </p:nvPr>
        </p:nvSpPr>
        <p:spPr>
          <a:xfrm>
            <a:off x="3225799" y="4618252"/>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chor="ctr" anchorCtr="0">
            <a:noAutofit/>
          </a:bodyPr>
          <a:lstStyle>
            <a:lvl1pPr>
              <a:defRPr sz="400" b="0" i="0">
                <a:latin typeface="+mn-lt"/>
              </a:defRPr>
            </a:lvl1pPr>
          </a:lstStyle>
          <a:p>
            <a:r>
              <a:rPr lang="en-GB"/>
              <a:t> </a:t>
            </a:r>
          </a:p>
        </p:txBody>
      </p:sp>
      <p:sp>
        <p:nvSpPr>
          <p:cNvPr id="194" name="Text Placeholder 5">
            <a:extLst>
              <a:ext uri="{FF2B5EF4-FFF2-40B4-BE49-F238E27FC236}">
                <a16:creationId xmlns:a16="http://schemas.microsoft.com/office/drawing/2014/main" id="{D00E7ED3-4AED-567D-4156-2F6D199ADA79}"/>
              </a:ext>
            </a:extLst>
          </p:cNvPr>
          <p:cNvSpPr>
            <a:spLocks noGrp="1"/>
          </p:cNvSpPr>
          <p:nvPr>
            <p:ph type="body" sz="quarter" idx="37" hasCustomPrompt="1"/>
          </p:nvPr>
        </p:nvSpPr>
        <p:spPr>
          <a:xfrm>
            <a:off x="3225800" y="4790187"/>
            <a:ext cx="1273176"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95" name="Text Placeholder 5">
            <a:extLst>
              <a:ext uri="{FF2B5EF4-FFF2-40B4-BE49-F238E27FC236}">
                <a16:creationId xmlns:a16="http://schemas.microsoft.com/office/drawing/2014/main" id="{C8FC743C-8275-AD1C-7797-8C970CCC8D44}"/>
              </a:ext>
            </a:extLst>
          </p:cNvPr>
          <p:cNvSpPr>
            <a:spLocks noGrp="1"/>
          </p:cNvSpPr>
          <p:nvPr>
            <p:ph type="body" sz="quarter" idx="38"/>
          </p:nvPr>
        </p:nvSpPr>
        <p:spPr>
          <a:xfrm>
            <a:off x="4644000" y="4790187"/>
            <a:ext cx="4317438"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196" name="Text Placeholder 5">
            <a:extLst>
              <a:ext uri="{FF2B5EF4-FFF2-40B4-BE49-F238E27FC236}">
                <a16:creationId xmlns:a16="http://schemas.microsoft.com/office/drawing/2014/main" id="{AF7A0554-FA98-7604-80E6-32CB2E2929A8}"/>
              </a:ext>
            </a:extLst>
          </p:cNvPr>
          <p:cNvSpPr>
            <a:spLocks noGrp="1"/>
          </p:cNvSpPr>
          <p:nvPr>
            <p:ph type="body" sz="quarter" idx="39" hasCustomPrompt="1"/>
          </p:nvPr>
        </p:nvSpPr>
        <p:spPr>
          <a:xfrm>
            <a:off x="9106462" y="4790187"/>
            <a:ext cx="2794059"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201" name="Picture Placeholder 100">
            <a:extLst>
              <a:ext uri="{FF2B5EF4-FFF2-40B4-BE49-F238E27FC236}">
                <a16:creationId xmlns:a16="http://schemas.microsoft.com/office/drawing/2014/main" id="{9AA08646-E580-C6E2-B08A-A52294AA1302}"/>
              </a:ext>
            </a:extLst>
          </p:cNvPr>
          <p:cNvSpPr>
            <a:spLocks noGrp="1"/>
          </p:cNvSpPr>
          <p:nvPr>
            <p:ph type="pic" sz="quarter" idx="64" hasCustomPrompt="1"/>
          </p:nvPr>
        </p:nvSpPr>
        <p:spPr>
          <a:xfrm>
            <a:off x="3225799" y="5195175"/>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chor="ctr" anchorCtr="0">
            <a:noAutofit/>
          </a:bodyPr>
          <a:lstStyle>
            <a:lvl1pPr>
              <a:defRPr sz="400" b="0" i="0">
                <a:latin typeface="+mn-lt"/>
              </a:defRPr>
            </a:lvl1pPr>
          </a:lstStyle>
          <a:p>
            <a:r>
              <a:rPr lang="en-GB"/>
              <a:t> </a:t>
            </a:r>
          </a:p>
        </p:txBody>
      </p:sp>
      <p:sp>
        <p:nvSpPr>
          <p:cNvPr id="214" name="Text Placeholder 5">
            <a:extLst>
              <a:ext uri="{FF2B5EF4-FFF2-40B4-BE49-F238E27FC236}">
                <a16:creationId xmlns:a16="http://schemas.microsoft.com/office/drawing/2014/main" id="{C07B97CB-6CF8-744C-72E9-403869FF62FA}"/>
              </a:ext>
            </a:extLst>
          </p:cNvPr>
          <p:cNvSpPr>
            <a:spLocks noGrp="1"/>
          </p:cNvSpPr>
          <p:nvPr>
            <p:ph type="body" sz="quarter" idx="52" hasCustomPrompt="1"/>
          </p:nvPr>
        </p:nvSpPr>
        <p:spPr>
          <a:xfrm>
            <a:off x="3225800" y="5359989"/>
            <a:ext cx="1273176"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215" name="Text Placeholder 5">
            <a:extLst>
              <a:ext uri="{FF2B5EF4-FFF2-40B4-BE49-F238E27FC236}">
                <a16:creationId xmlns:a16="http://schemas.microsoft.com/office/drawing/2014/main" id="{D7694E3D-9EAE-7860-514C-D3E6A6066D79}"/>
              </a:ext>
            </a:extLst>
          </p:cNvPr>
          <p:cNvSpPr>
            <a:spLocks noGrp="1"/>
          </p:cNvSpPr>
          <p:nvPr>
            <p:ph type="body" sz="quarter" idx="53"/>
          </p:nvPr>
        </p:nvSpPr>
        <p:spPr>
          <a:xfrm>
            <a:off x="4644000" y="5359989"/>
            <a:ext cx="4317438"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ltLang="zh-CN"/>
              <a:t>Click to edit Master text styles</a:t>
            </a:r>
          </a:p>
        </p:txBody>
      </p:sp>
      <p:sp>
        <p:nvSpPr>
          <p:cNvPr id="216" name="Text Placeholder 5">
            <a:extLst>
              <a:ext uri="{FF2B5EF4-FFF2-40B4-BE49-F238E27FC236}">
                <a16:creationId xmlns:a16="http://schemas.microsoft.com/office/drawing/2014/main" id="{673631ED-FCF1-AA91-EA4E-8BD53A7ED357}"/>
              </a:ext>
            </a:extLst>
          </p:cNvPr>
          <p:cNvSpPr>
            <a:spLocks noGrp="1"/>
          </p:cNvSpPr>
          <p:nvPr>
            <p:ph type="body" sz="quarter" idx="54" hasCustomPrompt="1"/>
          </p:nvPr>
        </p:nvSpPr>
        <p:spPr>
          <a:xfrm>
            <a:off x="9106462" y="5359989"/>
            <a:ext cx="2794059" cy="228909"/>
          </a:xfrm>
        </p:spPr>
        <p:txBody>
          <a:bodyPr wrap="square" anchor="ctr" anchorCtr="0">
            <a:no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Footer Placeholder 4">
            <a:extLst>
              <a:ext uri="{FF2B5EF4-FFF2-40B4-BE49-F238E27FC236}">
                <a16:creationId xmlns:a16="http://schemas.microsoft.com/office/drawing/2014/main" id="{3BF28211-1086-A258-4B97-2558FD5CBF7B}"/>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1093976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789E9C-6550-50F6-2FFD-F534146F3D6F}"/>
              </a:ext>
            </a:extLst>
          </p:cNvPr>
          <p:cNvSpPr>
            <a:spLocks noGrp="1"/>
          </p:cNvSpPr>
          <p:nvPr>
            <p:ph type="body" sz="quarter" idx="12"/>
          </p:nvPr>
        </p:nvSpPr>
        <p:spPr>
          <a:xfrm>
            <a:off x="287337" y="269882"/>
            <a:ext cx="11615278" cy="5495918"/>
          </a:xfrm>
        </p:spPr>
        <p:txBody>
          <a:bodyPr/>
          <a:lstStyle>
            <a:lvl1pPr>
              <a:lnSpc>
                <a:spcPct val="80000"/>
              </a:lnSpc>
              <a:defRPr sz="7400" b="0" i="0">
                <a:solidFill>
                  <a:schemeClr val="accent1"/>
                </a:solidFill>
                <a:latin typeface="+mj-lt"/>
              </a:defRPr>
            </a:lvl1pPr>
            <a:lvl2pPr>
              <a:lnSpc>
                <a:spcPct val="80000"/>
              </a:lnSpc>
              <a:defRPr lang="en-GB" dirty="0" smtClean="0"/>
            </a:lvl2pPr>
            <a:lvl3pPr>
              <a:lnSpc>
                <a:spcPct val="80000"/>
              </a:lnSpc>
              <a:defRPr lang="en-GB" dirty="0" smtClean="0"/>
            </a:lvl3pPr>
            <a:lvl4pPr>
              <a:lnSpc>
                <a:spcPct val="80000"/>
              </a:lnSpc>
              <a:defRPr lang="en-GB" dirty="0" smtClean="0"/>
            </a:lvl4pPr>
            <a:lvl5pPr>
              <a:lnSpc>
                <a:spcPct val="80000"/>
              </a:lnSpc>
              <a:defRPr lang="en-GB" dirty="0"/>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4" name="Slide Number Placeholder 3">
            <a:extLst>
              <a:ext uri="{FF2B5EF4-FFF2-40B4-BE49-F238E27FC236}">
                <a16:creationId xmlns:a16="http://schemas.microsoft.com/office/drawing/2014/main" id="{A7336B88-A821-CF31-A937-209EE62E0A19}"/>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5" name="Footer Placeholder 4">
            <a:extLst>
              <a:ext uri="{FF2B5EF4-FFF2-40B4-BE49-F238E27FC236}">
                <a16:creationId xmlns:a16="http://schemas.microsoft.com/office/drawing/2014/main" id="{09807596-CD4E-AD17-0A30-209981645369}"/>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1068023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ey Numbers">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29BCB1-0FF2-B8E0-831A-4C2A0BEF189C}"/>
              </a:ext>
            </a:extLst>
          </p:cNvPr>
          <p:cNvSpPr>
            <a:spLocks noGrp="1"/>
          </p:cNvSpPr>
          <p:nvPr>
            <p:ph type="title"/>
          </p:nvPr>
        </p:nvSpPr>
        <p:spPr>
          <a:xfrm>
            <a:off x="288303" y="273600"/>
            <a:ext cx="1811959" cy="392415"/>
          </a:xfrm>
        </p:spPr>
        <p:txBody>
          <a:bodyPr/>
          <a:lstStyle>
            <a:lvl1pPr>
              <a:lnSpc>
                <a:spcPct val="85000"/>
              </a:lnSpc>
              <a:defRPr sz="1500" b="1" i="0">
                <a:solidFill>
                  <a:schemeClr val="bg1"/>
                </a:solidFill>
                <a:latin typeface="+mn-lt"/>
              </a:defRPr>
            </a:lvl1pPr>
          </a:lstStyle>
          <a:p>
            <a:r>
              <a:rPr lang="en-US" altLang="zh-CN"/>
              <a:t>Click to edit Master title style</a:t>
            </a:r>
            <a:endParaRPr lang="en-GB"/>
          </a:p>
        </p:txBody>
      </p:sp>
      <p:sp>
        <p:nvSpPr>
          <p:cNvPr id="8" name="Picture Placeholder 91">
            <a:extLst>
              <a:ext uri="{FF2B5EF4-FFF2-40B4-BE49-F238E27FC236}">
                <a16:creationId xmlns:a16="http://schemas.microsoft.com/office/drawing/2014/main" id="{1B8E6F68-BB92-3741-A271-A507454209A8}"/>
              </a:ext>
            </a:extLst>
          </p:cNvPr>
          <p:cNvSpPr>
            <a:spLocks noGrp="1"/>
          </p:cNvSpPr>
          <p:nvPr>
            <p:ph type="pic" sz="quarter" idx="55" hasCustomPrompt="1"/>
          </p:nvPr>
        </p:nvSpPr>
        <p:spPr>
          <a:xfrm>
            <a:off x="3225799" y="291037"/>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bg1"/>
            </a:solidFill>
          </a:ln>
        </p:spPr>
        <p:txBody>
          <a:bodyPr wrap="square">
            <a:noAutofit/>
          </a:bodyPr>
          <a:lstStyle>
            <a:lvl1pPr>
              <a:defRPr sz="400"/>
            </a:lvl1pPr>
          </a:lstStyle>
          <a:p>
            <a:pPr lvl="8"/>
            <a:r>
              <a:rPr lang="en-GB"/>
              <a:t> </a:t>
            </a:r>
          </a:p>
        </p:txBody>
      </p:sp>
      <p:sp>
        <p:nvSpPr>
          <p:cNvPr id="15" name="Text Placeholder 14">
            <a:extLst>
              <a:ext uri="{FF2B5EF4-FFF2-40B4-BE49-F238E27FC236}">
                <a16:creationId xmlns:a16="http://schemas.microsoft.com/office/drawing/2014/main" id="{63F40DC3-5F4F-C397-5C6A-8A62BC1F78B1}"/>
              </a:ext>
            </a:extLst>
          </p:cNvPr>
          <p:cNvSpPr>
            <a:spLocks noGrp="1"/>
          </p:cNvSpPr>
          <p:nvPr>
            <p:ph type="body" sz="quarter" idx="60"/>
          </p:nvPr>
        </p:nvSpPr>
        <p:spPr>
          <a:xfrm>
            <a:off x="8124824" y="527050"/>
            <a:ext cx="3775075" cy="1498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zh-CN"/>
              <a:t>Click to edit Master text styles</a:t>
            </a:r>
          </a:p>
          <a:p>
            <a:pPr lvl="1"/>
            <a:r>
              <a:rPr lang="en-US" altLang="zh-CN"/>
              <a:t>Second level</a:t>
            </a:r>
          </a:p>
          <a:p>
            <a:pPr lvl="2"/>
            <a:r>
              <a:rPr lang="en-US" altLang="zh-CN"/>
              <a:t>Third level</a:t>
            </a:r>
          </a:p>
        </p:txBody>
      </p:sp>
      <p:sp>
        <p:nvSpPr>
          <p:cNvPr id="14" name="Picture Placeholder 91">
            <a:extLst>
              <a:ext uri="{FF2B5EF4-FFF2-40B4-BE49-F238E27FC236}">
                <a16:creationId xmlns:a16="http://schemas.microsoft.com/office/drawing/2014/main" id="{A11547F3-AA53-B6CF-CC36-9B7EBC562F8C}"/>
              </a:ext>
            </a:extLst>
          </p:cNvPr>
          <p:cNvSpPr>
            <a:spLocks noGrp="1"/>
          </p:cNvSpPr>
          <p:nvPr>
            <p:ph type="pic" sz="quarter" idx="67" hasCustomPrompt="1"/>
          </p:nvPr>
        </p:nvSpPr>
        <p:spPr>
          <a:xfrm>
            <a:off x="3225799" y="2282397"/>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bg1"/>
            </a:solidFill>
          </a:ln>
        </p:spPr>
        <p:txBody>
          <a:bodyPr wrap="square">
            <a:noAutofit/>
          </a:bodyPr>
          <a:lstStyle>
            <a:lvl1pPr>
              <a:defRPr sz="400"/>
            </a:lvl1pPr>
          </a:lstStyle>
          <a:p>
            <a:pPr lvl="8"/>
            <a:r>
              <a:rPr lang="en-GB"/>
              <a:t> </a:t>
            </a:r>
          </a:p>
        </p:txBody>
      </p:sp>
      <p:sp>
        <p:nvSpPr>
          <p:cNvPr id="17" name="Text Placeholder 14">
            <a:extLst>
              <a:ext uri="{FF2B5EF4-FFF2-40B4-BE49-F238E27FC236}">
                <a16:creationId xmlns:a16="http://schemas.microsoft.com/office/drawing/2014/main" id="{BBE84450-4088-E9E0-0359-34BD23A3925E}"/>
              </a:ext>
            </a:extLst>
          </p:cNvPr>
          <p:cNvSpPr>
            <a:spLocks noGrp="1"/>
          </p:cNvSpPr>
          <p:nvPr>
            <p:ph type="body" sz="quarter" idx="69"/>
          </p:nvPr>
        </p:nvSpPr>
        <p:spPr>
          <a:xfrm>
            <a:off x="8124824" y="2518410"/>
            <a:ext cx="3775075" cy="1498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zh-CN"/>
              <a:t>Click to edit Master text styles</a:t>
            </a:r>
          </a:p>
          <a:p>
            <a:pPr lvl="1"/>
            <a:r>
              <a:rPr lang="en-US" altLang="zh-CN"/>
              <a:t>Second level</a:t>
            </a:r>
          </a:p>
          <a:p>
            <a:pPr lvl="2"/>
            <a:r>
              <a:rPr lang="en-US" altLang="zh-CN"/>
              <a:t>Third level</a:t>
            </a:r>
          </a:p>
        </p:txBody>
      </p:sp>
      <p:sp>
        <p:nvSpPr>
          <p:cNvPr id="18" name="Picture Placeholder 91">
            <a:extLst>
              <a:ext uri="{FF2B5EF4-FFF2-40B4-BE49-F238E27FC236}">
                <a16:creationId xmlns:a16="http://schemas.microsoft.com/office/drawing/2014/main" id="{62C4BF17-AF9C-A4E5-F1BF-718B90E42E20}"/>
              </a:ext>
            </a:extLst>
          </p:cNvPr>
          <p:cNvSpPr>
            <a:spLocks noGrp="1"/>
          </p:cNvSpPr>
          <p:nvPr>
            <p:ph type="pic" sz="quarter" idx="70" hasCustomPrompt="1"/>
          </p:nvPr>
        </p:nvSpPr>
        <p:spPr>
          <a:xfrm>
            <a:off x="3225799" y="4286469"/>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bg1"/>
            </a:solidFill>
          </a:ln>
        </p:spPr>
        <p:txBody>
          <a:bodyPr wrap="square">
            <a:noAutofit/>
          </a:bodyPr>
          <a:lstStyle>
            <a:lvl1pPr>
              <a:defRPr sz="400"/>
            </a:lvl1pPr>
          </a:lstStyle>
          <a:p>
            <a:pPr lvl="8"/>
            <a:r>
              <a:rPr lang="en-GB"/>
              <a:t> </a:t>
            </a:r>
          </a:p>
        </p:txBody>
      </p:sp>
      <p:sp>
        <p:nvSpPr>
          <p:cNvPr id="22" name="Text Placeholder 14">
            <a:extLst>
              <a:ext uri="{FF2B5EF4-FFF2-40B4-BE49-F238E27FC236}">
                <a16:creationId xmlns:a16="http://schemas.microsoft.com/office/drawing/2014/main" id="{F33A7DDF-B16D-DE86-59A6-3E4EE10AF950}"/>
              </a:ext>
            </a:extLst>
          </p:cNvPr>
          <p:cNvSpPr>
            <a:spLocks noGrp="1"/>
          </p:cNvSpPr>
          <p:nvPr>
            <p:ph type="body" sz="quarter" idx="72"/>
          </p:nvPr>
        </p:nvSpPr>
        <p:spPr>
          <a:xfrm>
            <a:off x="8124824" y="4522482"/>
            <a:ext cx="3775075" cy="1498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zh-CN"/>
              <a:t>Click to edit Master text styles</a:t>
            </a:r>
          </a:p>
          <a:p>
            <a:pPr lvl="1"/>
            <a:r>
              <a:rPr lang="en-US" altLang="zh-CN"/>
              <a:t>Second level</a:t>
            </a:r>
          </a:p>
          <a:p>
            <a:pPr lvl="2"/>
            <a:r>
              <a:rPr lang="en-US" altLang="zh-CN"/>
              <a:t>Third level</a:t>
            </a:r>
          </a:p>
        </p:txBody>
      </p:sp>
      <p:sp>
        <p:nvSpPr>
          <p:cNvPr id="23" name="Picture Placeholder 91">
            <a:extLst>
              <a:ext uri="{FF2B5EF4-FFF2-40B4-BE49-F238E27FC236}">
                <a16:creationId xmlns:a16="http://schemas.microsoft.com/office/drawing/2014/main" id="{485FA38D-16CA-1001-19BE-594DCF6B57AA}"/>
              </a:ext>
            </a:extLst>
          </p:cNvPr>
          <p:cNvSpPr>
            <a:spLocks noGrp="1"/>
          </p:cNvSpPr>
          <p:nvPr>
            <p:ph type="pic" sz="quarter" idx="73" hasCustomPrompt="1"/>
          </p:nvPr>
        </p:nvSpPr>
        <p:spPr>
          <a:xfrm>
            <a:off x="3225799" y="6287989"/>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bg1"/>
            </a:solidFill>
          </a:ln>
        </p:spPr>
        <p:txBody>
          <a:bodyPr wrap="square">
            <a:noAutofit/>
          </a:bodyPr>
          <a:lstStyle>
            <a:lvl1pPr>
              <a:defRPr sz="400"/>
            </a:lvl1pPr>
          </a:lstStyle>
          <a:p>
            <a:pPr lvl="8"/>
            <a:r>
              <a:rPr lang="en-GB"/>
              <a:t> </a:t>
            </a:r>
          </a:p>
        </p:txBody>
      </p:sp>
      <p:sp>
        <p:nvSpPr>
          <p:cNvPr id="27" name="Text Placeholder 26">
            <a:extLst>
              <a:ext uri="{FF2B5EF4-FFF2-40B4-BE49-F238E27FC236}">
                <a16:creationId xmlns:a16="http://schemas.microsoft.com/office/drawing/2014/main" id="{8A5E5282-C048-99E1-5F1B-6B9961066184}"/>
              </a:ext>
            </a:extLst>
          </p:cNvPr>
          <p:cNvSpPr>
            <a:spLocks noGrp="1"/>
          </p:cNvSpPr>
          <p:nvPr>
            <p:ph type="body" sz="quarter" idx="74" hasCustomPrompt="1"/>
          </p:nvPr>
        </p:nvSpPr>
        <p:spPr>
          <a:xfrm>
            <a:off x="3225800" y="111125"/>
            <a:ext cx="3776663" cy="1789113"/>
          </a:xfrm>
        </p:spPr>
        <p:txBody>
          <a:bodyPr/>
          <a:lstStyle>
            <a:lvl1pPr>
              <a:defRPr sz="11000">
                <a:solidFill>
                  <a:schemeClr val="bg1"/>
                </a:solidFill>
                <a:latin typeface="+mj-lt"/>
              </a:defRPr>
            </a:lvl1pPr>
          </a:lstStyle>
          <a:p>
            <a:pPr lvl="0"/>
            <a:r>
              <a:rPr lang="en-GB"/>
              <a:t>00</a:t>
            </a:r>
          </a:p>
        </p:txBody>
      </p:sp>
      <p:sp>
        <p:nvSpPr>
          <p:cNvPr id="28" name="Text Placeholder 26">
            <a:extLst>
              <a:ext uri="{FF2B5EF4-FFF2-40B4-BE49-F238E27FC236}">
                <a16:creationId xmlns:a16="http://schemas.microsoft.com/office/drawing/2014/main" id="{CBBE869E-D65F-3F80-8F9D-6DF327B97D4B}"/>
              </a:ext>
            </a:extLst>
          </p:cNvPr>
          <p:cNvSpPr>
            <a:spLocks noGrp="1"/>
          </p:cNvSpPr>
          <p:nvPr>
            <p:ph type="body" sz="quarter" idx="75" hasCustomPrompt="1"/>
          </p:nvPr>
        </p:nvSpPr>
        <p:spPr>
          <a:xfrm>
            <a:off x="3225800" y="2102616"/>
            <a:ext cx="3776663" cy="1789113"/>
          </a:xfrm>
        </p:spPr>
        <p:txBody>
          <a:bodyPr/>
          <a:lstStyle>
            <a:lvl1pPr>
              <a:defRPr sz="11000">
                <a:solidFill>
                  <a:schemeClr val="bg1"/>
                </a:solidFill>
                <a:latin typeface="+mj-lt"/>
              </a:defRPr>
            </a:lvl1pPr>
          </a:lstStyle>
          <a:p>
            <a:pPr lvl="0"/>
            <a:r>
              <a:rPr lang="en-GB"/>
              <a:t>00</a:t>
            </a:r>
          </a:p>
        </p:txBody>
      </p:sp>
      <p:sp>
        <p:nvSpPr>
          <p:cNvPr id="29" name="Text Placeholder 26">
            <a:extLst>
              <a:ext uri="{FF2B5EF4-FFF2-40B4-BE49-F238E27FC236}">
                <a16:creationId xmlns:a16="http://schemas.microsoft.com/office/drawing/2014/main" id="{BAA28741-F83E-3E15-A9FB-99668766D898}"/>
              </a:ext>
            </a:extLst>
          </p:cNvPr>
          <p:cNvSpPr>
            <a:spLocks noGrp="1"/>
          </p:cNvSpPr>
          <p:nvPr>
            <p:ph type="body" sz="quarter" idx="76" hasCustomPrompt="1"/>
          </p:nvPr>
        </p:nvSpPr>
        <p:spPr>
          <a:xfrm>
            <a:off x="3225800" y="4106128"/>
            <a:ext cx="3776663" cy="1789113"/>
          </a:xfrm>
        </p:spPr>
        <p:txBody>
          <a:bodyPr/>
          <a:lstStyle>
            <a:lvl1pPr>
              <a:defRPr sz="11000">
                <a:solidFill>
                  <a:schemeClr val="bg1"/>
                </a:solidFill>
                <a:latin typeface="+mj-lt"/>
              </a:defRPr>
            </a:lvl1pPr>
          </a:lstStyle>
          <a:p>
            <a:pPr lvl="0"/>
            <a:r>
              <a:rPr lang="en-GB"/>
              <a:t>00</a:t>
            </a:r>
          </a:p>
        </p:txBody>
      </p:sp>
      <p:sp>
        <p:nvSpPr>
          <p:cNvPr id="6" name="Footer Placeholder 4">
            <a:extLst>
              <a:ext uri="{FF2B5EF4-FFF2-40B4-BE49-F238E27FC236}">
                <a16:creationId xmlns:a16="http://schemas.microsoft.com/office/drawing/2014/main" id="{043DFA16-4809-A367-8DA1-8599EDC67F50}"/>
              </a:ext>
            </a:extLst>
          </p:cNvPr>
          <p:cNvSpPr>
            <a:spLocks noGrp="1"/>
          </p:cNvSpPr>
          <p:nvPr>
            <p:ph type="ftr" sz="quarter" idx="3"/>
          </p:nvPr>
        </p:nvSpPr>
        <p:spPr>
          <a:xfrm>
            <a:off x="288259" y="5868000"/>
            <a:ext cx="279466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bg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
        <p:nvSpPr>
          <p:cNvPr id="4" name="Slide Number Placeholder 5">
            <a:extLst>
              <a:ext uri="{FF2B5EF4-FFF2-40B4-BE49-F238E27FC236}">
                <a16:creationId xmlns:a16="http://schemas.microsoft.com/office/drawing/2014/main" id="{2B1A9DEC-1972-000C-297E-FD62059EE11F}"/>
              </a:ext>
            </a:extLst>
          </p:cNvPr>
          <p:cNvSpPr>
            <a:spLocks noGrp="1"/>
          </p:cNvSpPr>
          <p:nvPr>
            <p:ph type="sldNum" sz="quarter" idx="12"/>
          </p:nvPr>
        </p:nvSpPr>
        <p:spPr>
          <a:xfrm>
            <a:off x="11581942" y="6433878"/>
            <a:ext cx="320674" cy="153463"/>
          </a:xfrm>
        </p:spPr>
        <p:txBody>
          <a:bodyPr/>
          <a:lstStyle>
            <a:lvl1pPr>
              <a:defRPr>
                <a:solidFill>
                  <a:schemeClr val="bg1"/>
                </a:solidFill>
              </a:defRPr>
            </a:lvl1pPr>
          </a:lstStyle>
          <a:p>
            <a:fld id="{AEC8D767-5246-2244-A4A3-B8AFB218393C}" type="slidenum">
              <a:rPr lang="en-GB" smtClean="0"/>
              <a:pPr/>
              <a:t>‹#›</a:t>
            </a:fld>
            <a:endParaRPr lang="en-GB"/>
          </a:p>
        </p:txBody>
      </p:sp>
      <p:sp>
        <p:nvSpPr>
          <p:cNvPr id="2" name="Graphic 6">
            <a:extLst>
              <a:ext uri="{FF2B5EF4-FFF2-40B4-BE49-F238E27FC236}">
                <a16:creationId xmlns:a16="http://schemas.microsoft.com/office/drawing/2014/main" id="{2F3EC780-8300-76B5-9833-46BE1BA62722}"/>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Tree>
    <p:extLst>
      <p:ext uri="{BB962C8B-B14F-4D97-AF65-F5344CB8AC3E}">
        <p14:creationId xmlns:p14="http://schemas.microsoft.com/office/powerpoint/2010/main" val="2491917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Numbers [Accessible Version]">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29BCB1-0FF2-B8E0-831A-4C2A0BEF189C}"/>
              </a:ext>
            </a:extLst>
          </p:cNvPr>
          <p:cNvSpPr>
            <a:spLocks noGrp="1"/>
          </p:cNvSpPr>
          <p:nvPr>
            <p:ph type="title"/>
          </p:nvPr>
        </p:nvSpPr>
        <p:spPr>
          <a:xfrm>
            <a:off x="288303" y="273600"/>
            <a:ext cx="1811959" cy="397032"/>
          </a:xfrm>
        </p:spPr>
        <p:txBody>
          <a:bodyPr/>
          <a:lstStyle>
            <a:lvl1pPr>
              <a:lnSpc>
                <a:spcPct val="85000"/>
              </a:lnSpc>
              <a:defRPr sz="1500" b="1" i="0">
                <a:solidFill>
                  <a:schemeClr val="tx1"/>
                </a:solidFill>
                <a:latin typeface="Johnson Text" pitchFamily="2" charset="77"/>
              </a:defRPr>
            </a:lvl1pPr>
          </a:lstStyle>
          <a:p>
            <a:r>
              <a:rPr lang="en-US" altLang="zh-CN"/>
              <a:t>Click to edit Master title style</a:t>
            </a:r>
            <a:endParaRPr lang="en-GB"/>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lvl1pPr>
              <a:defRPr>
                <a:solidFill>
                  <a:schemeClr val="tx1"/>
                </a:solidFill>
              </a:defRPr>
            </a:lvl1pPr>
          </a:lstStyle>
          <a:p>
            <a:fld id="{AEC8D767-5246-2244-A4A3-B8AFB218393C}" type="slidenum">
              <a:rPr lang="en-GB" smtClean="0"/>
              <a:pPr/>
              <a:t>‹#›</a:t>
            </a:fld>
            <a:endParaRPr lang="en-GB"/>
          </a:p>
        </p:txBody>
      </p:sp>
      <p:sp>
        <p:nvSpPr>
          <p:cNvPr id="2" name="Picture Placeholder 91">
            <a:extLst>
              <a:ext uri="{FF2B5EF4-FFF2-40B4-BE49-F238E27FC236}">
                <a16:creationId xmlns:a16="http://schemas.microsoft.com/office/drawing/2014/main" id="{26B4C449-2487-DF2A-7645-8218B023E592}"/>
              </a:ext>
            </a:extLst>
          </p:cNvPr>
          <p:cNvSpPr>
            <a:spLocks noGrp="1"/>
          </p:cNvSpPr>
          <p:nvPr>
            <p:ph type="pic" sz="quarter" idx="55" hasCustomPrompt="1"/>
          </p:nvPr>
        </p:nvSpPr>
        <p:spPr>
          <a:xfrm>
            <a:off x="3225799" y="291037"/>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Autofit/>
          </a:bodyPr>
          <a:lstStyle>
            <a:lvl1pPr>
              <a:defRPr sz="400"/>
            </a:lvl1pPr>
            <a:lvl9pPr>
              <a:defRPr>
                <a:solidFill>
                  <a:schemeClr val="tx1"/>
                </a:solidFill>
              </a:defRPr>
            </a:lvl9pPr>
          </a:lstStyle>
          <a:p>
            <a:pPr lvl="8"/>
            <a:r>
              <a:rPr lang="en-GB"/>
              <a:t> </a:t>
            </a:r>
          </a:p>
        </p:txBody>
      </p:sp>
      <p:sp>
        <p:nvSpPr>
          <p:cNvPr id="6" name="Text Placeholder 14">
            <a:extLst>
              <a:ext uri="{FF2B5EF4-FFF2-40B4-BE49-F238E27FC236}">
                <a16:creationId xmlns:a16="http://schemas.microsoft.com/office/drawing/2014/main" id="{D7090765-328D-D615-6AFB-B0F523075373}"/>
              </a:ext>
            </a:extLst>
          </p:cNvPr>
          <p:cNvSpPr>
            <a:spLocks noGrp="1"/>
          </p:cNvSpPr>
          <p:nvPr>
            <p:ph type="body" sz="quarter" idx="60"/>
          </p:nvPr>
        </p:nvSpPr>
        <p:spPr>
          <a:xfrm>
            <a:off x="8124824" y="527050"/>
            <a:ext cx="3775075" cy="1498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ltLang="zh-CN"/>
              <a:t>Click to edit Master text styles</a:t>
            </a:r>
          </a:p>
          <a:p>
            <a:pPr lvl="1"/>
            <a:r>
              <a:rPr lang="en-US" altLang="zh-CN"/>
              <a:t>Second level</a:t>
            </a:r>
          </a:p>
          <a:p>
            <a:pPr lvl="2"/>
            <a:r>
              <a:rPr lang="en-US" altLang="zh-CN"/>
              <a:t>Third level</a:t>
            </a:r>
          </a:p>
        </p:txBody>
      </p:sp>
      <p:sp>
        <p:nvSpPr>
          <p:cNvPr id="12" name="Picture Placeholder 91">
            <a:extLst>
              <a:ext uri="{FF2B5EF4-FFF2-40B4-BE49-F238E27FC236}">
                <a16:creationId xmlns:a16="http://schemas.microsoft.com/office/drawing/2014/main" id="{04E11CE5-CC63-4DF3-91BC-7D123FA2380B}"/>
              </a:ext>
            </a:extLst>
          </p:cNvPr>
          <p:cNvSpPr>
            <a:spLocks noGrp="1"/>
          </p:cNvSpPr>
          <p:nvPr>
            <p:ph type="pic" sz="quarter" idx="67" hasCustomPrompt="1"/>
          </p:nvPr>
        </p:nvSpPr>
        <p:spPr>
          <a:xfrm>
            <a:off x="3225799" y="2282397"/>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Autofit/>
          </a:bodyPr>
          <a:lstStyle>
            <a:lvl1pPr>
              <a:defRPr sz="400"/>
            </a:lvl1pPr>
            <a:lvl9pPr>
              <a:defRPr>
                <a:solidFill>
                  <a:schemeClr val="tx1"/>
                </a:solidFill>
              </a:defRPr>
            </a:lvl9pPr>
          </a:lstStyle>
          <a:p>
            <a:pPr lvl="8"/>
            <a:r>
              <a:rPr lang="en-GB"/>
              <a:t> </a:t>
            </a:r>
          </a:p>
        </p:txBody>
      </p:sp>
      <p:sp>
        <p:nvSpPr>
          <p:cNvPr id="16" name="Text Placeholder 14">
            <a:extLst>
              <a:ext uri="{FF2B5EF4-FFF2-40B4-BE49-F238E27FC236}">
                <a16:creationId xmlns:a16="http://schemas.microsoft.com/office/drawing/2014/main" id="{89F6050B-0591-0406-0A2B-C58DB12244B1}"/>
              </a:ext>
            </a:extLst>
          </p:cNvPr>
          <p:cNvSpPr>
            <a:spLocks noGrp="1"/>
          </p:cNvSpPr>
          <p:nvPr>
            <p:ph type="body" sz="quarter" idx="69"/>
          </p:nvPr>
        </p:nvSpPr>
        <p:spPr>
          <a:xfrm>
            <a:off x="8124824" y="2518410"/>
            <a:ext cx="3775075" cy="1498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ltLang="zh-CN"/>
              <a:t>Click to edit Master text styles</a:t>
            </a:r>
          </a:p>
          <a:p>
            <a:pPr lvl="1"/>
            <a:r>
              <a:rPr lang="en-US" altLang="zh-CN"/>
              <a:t>Second level</a:t>
            </a:r>
          </a:p>
          <a:p>
            <a:pPr lvl="2"/>
            <a:r>
              <a:rPr lang="en-US" altLang="zh-CN"/>
              <a:t>Third level</a:t>
            </a:r>
          </a:p>
        </p:txBody>
      </p:sp>
      <p:sp>
        <p:nvSpPr>
          <p:cNvPr id="17" name="Picture Placeholder 91">
            <a:extLst>
              <a:ext uri="{FF2B5EF4-FFF2-40B4-BE49-F238E27FC236}">
                <a16:creationId xmlns:a16="http://schemas.microsoft.com/office/drawing/2014/main" id="{95D4FFE4-0D64-5F30-AD0F-100BD6D65389}"/>
              </a:ext>
            </a:extLst>
          </p:cNvPr>
          <p:cNvSpPr>
            <a:spLocks noGrp="1"/>
          </p:cNvSpPr>
          <p:nvPr>
            <p:ph type="pic" sz="quarter" idx="70" hasCustomPrompt="1"/>
          </p:nvPr>
        </p:nvSpPr>
        <p:spPr>
          <a:xfrm>
            <a:off x="3225799" y="4286469"/>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Autofit/>
          </a:bodyPr>
          <a:lstStyle>
            <a:lvl1pPr>
              <a:defRPr sz="400"/>
            </a:lvl1pPr>
            <a:lvl9pPr>
              <a:defRPr>
                <a:solidFill>
                  <a:schemeClr val="tx1"/>
                </a:solidFill>
              </a:defRPr>
            </a:lvl9pPr>
          </a:lstStyle>
          <a:p>
            <a:pPr lvl="8"/>
            <a:r>
              <a:rPr lang="en-GB"/>
              <a:t> </a:t>
            </a:r>
          </a:p>
        </p:txBody>
      </p:sp>
      <p:sp>
        <p:nvSpPr>
          <p:cNvPr id="21" name="Text Placeholder 14">
            <a:extLst>
              <a:ext uri="{FF2B5EF4-FFF2-40B4-BE49-F238E27FC236}">
                <a16:creationId xmlns:a16="http://schemas.microsoft.com/office/drawing/2014/main" id="{C4F52E6D-F9EF-905D-6975-963F7D958ED5}"/>
              </a:ext>
            </a:extLst>
          </p:cNvPr>
          <p:cNvSpPr>
            <a:spLocks noGrp="1"/>
          </p:cNvSpPr>
          <p:nvPr>
            <p:ph type="body" sz="quarter" idx="72"/>
          </p:nvPr>
        </p:nvSpPr>
        <p:spPr>
          <a:xfrm>
            <a:off x="8124824" y="4522482"/>
            <a:ext cx="3775075" cy="1498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ltLang="zh-CN"/>
              <a:t>Click to edit Master text styles</a:t>
            </a:r>
          </a:p>
          <a:p>
            <a:pPr lvl="1"/>
            <a:r>
              <a:rPr lang="en-US" altLang="zh-CN"/>
              <a:t>Second level</a:t>
            </a:r>
          </a:p>
          <a:p>
            <a:pPr lvl="2"/>
            <a:r>
              <a:rPr lang="en-US" altLang="zh-CN"/>
              <a:t>Third level</a:t>
            </a:r>
          </a:p>
        </p:txBody>
      </p:sp>
      <p:sp>
        <p:nvSpPr>
          <p:cNvPr id="22" name="Picture Placeholder 91">
            <a:extLst>
              <a:ext uri="{FF2B5EF4-FFF2-40B4-BE49-F238E27FC236}">
                <a16:creationId xmlns:a16="http://schemas.microsoft.com/office/drawing/2014/main" id="{02D2CE40-9732-D3AB-4F10-762299122CE1}"/>
              </a:ext>
            </a:extLst>
          </p:cNvPr>
          <p:cNvSpPr>
            <a:spLocks noGrp="1"/>
          </p:cNvSpPr>
          <p:nvPr>
            <p:ph type="pic" sz="quarter" idx="73" hasCustomPrompt="1"/>
          </p:nvPr>
        </p:nvSpPr>
        <p:spPr>
          <a:xfrm>
            <a:off x="3225799" y="6287989"/>
            <a:ext cx="8674099"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Autofit/>
          </a:bodyPr>
          <a:lstStyle>
            <a:lvl1pPr>
              <a:defRPr sz="400"/>
            </a:lvl1pPr>
            <a:lvl9pPr>
              <a:defRPr>
                <a:solidFill>
                  <a:schemeClr val="tx1"/>
                </a:solidFill>
              </a:defRPr>
            </a:lvl9pPr>
          </a:lstStyle>
          <a:p>
            <a:pPr lvl="8"/>
            <a:r>
              <a:rPr lang="en-GB"/>
              <a:t> </a:t>
            </a:r>
          </a:p>
        </p:txBody>
      </p:sp>
      <p:sp>
        <p:nvSpPr>
          <p:cNvPr id="23" name="Text Placeholder 26">
            <a:extLst>
              <a:ext uri="{FF2B5EF4-FFF2-40B4-BE49-F238E27FC236}">
                <a16:creationId xmlns:a16="http://schemas.microsoft.com/office/drawing/2014/main" id="{C4A7D748-90AF-308A-44E9-BE56492932EB}"/>
              </a:ext>
            </a:extLst>
          </p:cNvPr>
          <p:cNvSpPr>
            <a:spLocks noGrp="1"/>
          </p:cNvSpPr>
          <p:nvPr>
            <p:ph type="body" sz="quarter" idx="74" hasCustomPrompt="1"/>
          </p:nvPr>
        </p:nvSpPr>
        <p:spPr>
          <a:xfrm>
            <a:off x="3225800" y="111125"/>
            <a:ext cx="3776663" cy="1789113"/>
          </a:xfrm>
        </p:spPr>
        <p:txBody>
          <a:bodyPr/>
          <a:lstStyle>
            <a:lvl1pPr>
              <a:defRPr sz="11000">
                <a:solidFill>
                  <a:schemeClr val="accent1"/>
                </a:solidFill>
                <a:latin typeface="+mj-lt"/>
              </a:defRPr>
            </a:lvl1pPr>
          </a:lstStyle>
          <a:p>
            <a:pPr lvl="0"/>
            <a:r>
              <a:rPr lang="en-GB"/>
              <a:t>00</a:t>
            </a:r>
          </a:p>
        </p:txBody>
      </p:sp>
      <p:sp>
        <p:nvSpPr>
          <p:cNvPr id="26" name="Text Placeholder 26">
            <a:extLst>
              <a:ext uri="{FF2B5EF4-FFF2-40B4-BE49-F238E27FC236}">
                <a16:creationId xmlns:a16="http://schemas.microsoft.com/office/drawing/2014/main" id="{ED360C76-27A8-44D1-6730-F7FA8D1EC543}"/>
              </a:ext>
            </a:extLst>
          </p:cNvPr>
          <p:cNvSpPr>
            <a:spLocks noGrp="1"/>
          </p:cNvSpPr>
          <p:nvPr>
            <p:ph type="body" sz="quarter" idx="75" hasCustomPrompt="1"/>
          </p:nvPr>
        </p:nvSpPr>
        <p:spPr>
          <a:xfrm>
            <a:off x="3225800" y="2102616"/>
            <a:ext cx="3776663" cy="1789113"/>
          </a:xfrm>
        </p:spPr>
        <p:txBody>
          <a:bodyPr/>
          <a:lstStyle>
            <a:lvl1pPr>
              <a:defRPr sz="11000">
                <a:solidFill>
                  <a:schemeClr val="accent1"/>
                </a:solidFill>
                <a:latin typeface="+mj-lt"/>
              </a:defRPr>
            </a:lvl1pPr>
          </a:lstStyle>
          <a:p>
            <a:pPr lvl="0"/>
            <a:r>
              <a:rPr lang="en-GB"/>
              <a:t>00</a:t>
            </a:r>
          </a:p>
        </p:txBody>
      </p:sp>
      <p:sp>
        <p:nvSpPr>
          <p:cNvPr id="27" name="Text Placeholder 26">
            <a:extLst>
              <a:ext uri="{FF2B5EF4-FFF2-40B4-BE49-F238E27FC236}">
                <a16:creationId xmlns:a16="http://schemas.microsoft.com/office/drawing/2014/main" id="{28863499-99BA-9382-A790-8823B96ABCDE}"/>
              </a:ext>
            </a:extLst>
          </p:cNvPr>
          <p:cNvSpPr>
            <a:spLocks noGrp="1"/>
          </p:cNvSpPr>
          <p:nvPr>
            <p:ph type="body" sz="quarter" idx="76" hasCustomPrompt="1"/>
          </p:nvPr>
        </p:nvSpPr>
        <p:spPr>
          <a:xfrm>
            <a:off x="3225800" y="4106128"/>
            <a:ext cx="3776663" cy="1789113"/>
          </a:xfrm>
        </p:spPr>
        <p:txBody>
          <a:bodyPr/>
          <a:lstStyle>
            <a:lvl1pPr>
              <a:defRPr sz="11000">
                <a:solidFill>
                  <a:schemeClr val="accent1"/>
                </a:solidFill>
                <a:latin typeface="+mj-lt"/>
              </a:defRPr>
            </a:lvl1pPr>
          </a:lstStyle>
          <a:p>
            <a:pPr lvl="0"/>
            <a:r>
              <a:rPr lang="en-GB"/>
              <a:t>00</a:t>
            </a:r>
          </a:p>
        </p:txBody>
      </p:sp>
      <p:sp>
        <p:nvSpPr>
          <p:cNvPr id="8" name="Footer Placeholder 4">
            <a:extLst>
              <a:ext uri="{FF2B5EF4-FFF2-40B4-BE49-F238E27FC236}">
                <a16:creationId xmlns:a16="http://schemas.microsoft.com/office/drawing/2014/main" id="{9FE0DB2D-5681-9C6E-43DA-7FD40833A146}"/>
              </a:ext>
            </a:extLst>
          </p:cNvPr>
          <p:cNvSpPr>
            <a:spLocks noGrp="1"/>
          </p:cNvSpPr>
          <p:nvPr>
            <p:ph type="ftr" sz="quarter" idx="3"/>
          </p:nvPr>
        </p:nvSpPr>
        <p:spPr>
          <a:xfrm>
            <a:off x="288259" y="5868000"/>
            <a:ext cx="279466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1395241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88F223-1D7A-707E-10AB-5C41663BE54B}"/>
              </a:ext>
            </a:extLst>
          </p:cNvPr>
          <p:cNvSpPr/>
          <p:nvPr userDrawn="1"/>
        </p:nvSpPr>
        <p:spPr>
          <a:xfrm>
            <a:off x="6583680" y="0"/>
            <a:ext cx="56083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4" y="2338387"/>
            <a:ext cx="5733085" cy="3427413"/>
          </a:xfrm>
        </p:spPr>
        <p:txBody>
          <a:body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8" name="Title 7">
            <a:extLst>
              <a:ext uri="{FF2B5EF4-FFF2-40B4-BE49-F238E27FC236}">
                <a16:creationId xmlns:a16="http://schemas.microsoft.com/office/drawing/2014/main" id="{A4141273-8612-0373-5CE1-A74C8304F40A}"/>
              </a:ext>
            </a:extLst>
          </p:cNvPr>
          <p:cNvSpPr>
            <a:spLocks noGrp="1"/>
          </p:cNvSpPr>
          <p:nvPr>
            <p:ph type="title" hasCustomPrompt="1"/>
          </p:nvPr>
        </p:nvSpPr>
        <p:spPr>
          <a:xfrm>
            <a:off x="288303" y="262800"/>
            <a:ext cx="5733084" cy="454529"/>
          </a:xfrm>
        </p:spPr>
        <p:txBody>
          <a:bodyPr/>
          <a:lstStyle/>
          <a:p>
            <a:r>
              <a:rPr lang="en-US"/>
              <a:t>Master title style</a:t>
            </a:r>
            <a:endParaRPr lang="en-GB"/>
          </a:p>
        </p:txBody>
      </p:sp>
      <p:sp>
        <p:nvSpPr>
          <p:cNvPr id="7" name="Subtitle 2">
            <a:extLst>
              <a:ext uri="{FF2B5EF4-FFF2-40B4-BE49-F238E27FC236}">
                <a16:creationId xmlns:a16="http://schemas.microsoft.com/office/drawing/2014/main" id="{460EC19D-5C44-4557-54CE-FA6CE565E479}"/>
              </a:ext>
            </a:extLst>
          </p:cNvPr>
          <p:cNvSpPr>
            <a:spLocks noGrp="1"/>
          </p:cNvSpPr>
          <p:nvPr>
            <p:ph type="subTitle" idx="19" hasCustomPrompt="1"/>
          </p:nvPr>
        </p:nvSpPr>
        <p:spPr>
          <a:xfrm>
            <a:off x="288302" y="713620"/>
            <a:ext cx="5733084"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13" name="Text Placeholder 12">
            <a:extLst>
              <a:ext uri="{FF2B5EF4-FFF2-40B4-BE49-F238E27FC236}">
                <a16:creationId xmlns:a16="http://schemas.microsoft.com/office/drawing/2014/main" id="{2D949BE1-5181-CCD9-89D9-3FDED96843C5}"/>
              </a:ext>
            </a:extLst>
          </p:cNvPr>
          <p:cNvSpPr>
            <a:spLocks noGrp="1"/>
          </p:cNvSpPr>
          <p:nvPr>
            <p:ph type="body" sz="quarter" idx="20" hasCustomPrompt="1"/>
          </p:nvPr>
        </p:nvSpPr>
        <p:spPr>
          <a:xfrm>
            <a:off x="7145337" y="2338388"/>
            <a:ext cx="4757737" cy="3427412"/>
          </a:xfrm>
        </p:spPr>
        <p:txBody>
          <a:bodyPr/>
          <a:lstStyle>
            <a:lvl1pPr>
              <a:lnSpc>
                <a:spcPct val="80000"/>
              </a:lnSpc>
              <a:defRPr sz="5400">
                <a:solidFill>
                  <a:schemeClr val="bg1"/>
                </a:solidFill>
                <a:latin typeface="+mj-lt"/>
              </a:defRPr>
            </a:lvl1pPr>
            <a:lvl2pPr>
              <a:defRPr lang="en-GB" dirty="0" smtClean="0">
                <a:solidFill>
                  <a:schemeClr val="bg1"/>
                </a:solidFill>
              </a:defRPr>
            </a:lvl2pPr>
            <a:lvl3pPr>
              <a:defRPr lang="en-GB" dirty="0" smtClean="0">
                <a:solidFill>
                  <a:schemeClr val="bg1"/>
                </a:solidFill>
              </a:defRPr>
            </a:lvl3pPr>
            <a:lvl4pPr>
              <a:defRPr lang="en-GB" dirty="0" smtClean="0">
                <a:solidFill>
                  <a:schemeClr val="bg1"/>
                </a:solidFill>
              </a:defRPr>
            </a:lvl4pPr>
            <a:lvl5pPr>
              <a:defRPr lang="en-US" dirty="0">
                <a:solidFill>
                  <a:schemeClr val="bg1"/>
                </a:solidFill>
              </a:defRPr>
            </a:lvl5pPr>
          </a:lstStyle>
          <a:p>
            <a:pPr lvl="0"/>
            <a:r>
              <a:rPr lang="en-GB"/>
              <a:t>“Quote goes here. Delete speech marks if not required.”</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9616647F-6551-5C71-EECF-7BC298E933EF}"/>
              </a:ext>
            </a:extLst>
          </p:cNvPr>
          <p:cNvSpPr>
            <a:spLocks noGrp="1"/>
          </p:cNvSpPr>
          <p:nvPr>
            <p:ph type="body" sz="quarter" idx="14" hasCustomPrompt="1"/>
          </p:nvPr>
        </p:nvSpPr>
        <p:spPr>
          <a:xfrm>
            <a:off x="8124825" y="295200"/>
            <a:ext cx="3778250" cy="876375"/>
          </a:xfrm>
        </p:spPr>
        <p:txBody>
          <a:bodyPr/>
          <a:lstStyle>
            <a:lvl1pPr>
              <a:defRPr sz="1400">
                <a:solidFill>
                  <a:schemeClr val="bg1"/>
                </a:solidFill>
              </a:defRPr>
            </a:lvl1pPr>
            <a:lvl2pPr>
              <a:defRPr sz="1400">
                <a:solidFill>
                  <a:schemeClr val="bg1"/>
                </a:solidFill>
              </a:defRPr>
            </a:lvl2pPr>
            <a:lvl3pPr>
              <a:defRPr sz="1200">
                <a:solidFill>
                  <a:schemeClr val="bg1"/>
                </a:solidFill>
              </a:defRPr>
            </a:lvl3pPr>
          </a:lstStyle>
          <a:p>
            <a:pPr lvl="0"/>
            <a:r>
              <a:rPr lang="en-GB"/>
              <a:t>Click to add text. Delete if not required. </a:t>
            </a:r>
          </a:p>
          <a:p>
            <a:pPr lvl="1"/>
            <a:r>
              <a:rPr lang="en-GB"/>
              <a:t>Second level</a:t>
            </a:r>
          </a:p>
          <a:p>
            <a:pPr lvl="2"/>
            <a:r>
              <a:rPr lang="en-GB"/>
              <a:t>Third level</a:t>
            </a:r>
          </a:p>
        </p:txBody>
      </p:sp>
      <p:sp>
        <p:nvSpPr>
          <p:cNvPr id="6" name="Footer Placeholder 4">
            <a:extLst>
              <a:ext uri="{FF2B5EF4-FFF2-40B4-BE49-F238E27FC236}">
                <a16:creationId xmlns:a16="http://schemas.microsoft.com/office/drawing/2014/main" id="{6BEC8F6E-46BB-F39D-C0DC-751CB89132B6}"/>
              </a:ext>
            </a:extLst>
          </p:cNvPr>
          <p:cNvSpPr>
            <a:spLocks noGrp="1"/>
          </p:cNvSpPr>
          <p:nvPr>
            <p:ph type="ftr" sz="quarter" idx="3"/>
          </p:nvPr>
        </p:nvSpPr>
        <p:spPr>
          <a:xfrm>
            <a:off x="288259" y="5868000"/>
            <a:ext cx="5733129"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2675256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Accessible Vers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7A17AB-0114-CDE0-D80E-3AAA53BE4837}"/>
              </a:ext>
            </a:extLst>
          </p:cNvPr>
          <p:cNvSpPr>
            <a:spLocks noGrp="1"/>
          </p:cNvSpPr>
          <p:nvPr>
            <p:ph type="ctrTitle" hasCustomPrompt="1"/>
          </p:nvPr>
        </p:nvSpPr>
        <p:spPr>
          <a:xfrm>
            <a:off x="284805" y="261082"/>
            <a:ext cx="8676633" cy="3930563"/>
          </a:xfrm>
        </p:spPr>
        <p:txBody>
          <a:bodyPr anchor="t">
            <a:normAutofit/>
          </a:bodyPr>
          <a:lstStyle>
            <a:lvl1pPr algn="l">
              <a:lnSpc>
                <a:spcPct val="80000"/>
              </a:lnSpc>
              <a:defRPr sz="8000" b="0" i="0" spc="0" baseline="0">
                <a:solidFill>
                  <a:schemeClr val="accent1"/>
                </a:solidFill>
                <a:latin typeface="+mj-lt"/>
              </a:defRPr>
            </a:lvl1pPr>
          </a:lstStyle>
          <a:p>
            <a:r>
              <a:rPr lang="en-GB"/>
              <a:t>Longer titles will shrink automatically</a:t>
            </a:r>
          </a:p>
        </p:txBody>
      </p:sp>
      <p:sp>
        <p:nvSpPr>
          <p:cNvPr id="6" name="Subtitle 2">
            <a:extLst>
              <a:ext uri="{FF2B5EF4-FFF2-40B4-BE49-F238E27FC236}">
                <a16:creationId xmlns:a16="http://schemas.microsoft.com/office/drawing/2014/main" id="{CA32A6B3-A100-17C8-83CF-514F06C3D029}"/>
              </a:ext>
            </a:extLst>
          </p:cNvPr>
          <p:cNvSpPr>
            <a:spLocks noGrp="1"/>
          </p:cNvSpPr>
          <p:nvPr>
            <p:ph type="subTitle" idx="1" hasCustomPrompt="1"/>
          </p:nvPr>
        </p:nvSpPr>
        <p:spPr>
          <a:xfrm>
            <a:off x="284805" y="4476176"/>
            <a:ext cx="4536000" cy="865834"/>
          </a:xfrm>
        </p:spPr>
        <p:txBody>
          <a:bodyPr anchor="b"/>
          <a:lstStyle>
            <a:lvl1pPr marL="0" indent="0" algn="l">
              <a:lnSpc>
                <a:spcPct val="100000"/>
              </a:lnSpc>
              <a:spcBef>
                <a:spcPts val="0"/>
              </a:spcBef>
              <a:spcAft>
                <a:spcPts val="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Supporting details. Delete if not required.</a:t>
            </a:r>
          </a:p>
        </p:txBody>
      </p:sp>
      <p:sp>
        <p:nvSpPr>
          <p:cNvPr id="2" name="Footer Placeholder 4">
            <a:extLst>
              <a:ext uri="{FF2B5EF4-FFF2-40B4-BE49-F238E27FC236}">
                <a16:creationId xmlns:a16="http://schemas.microsoft.com/office/drawing/2014/main" id="{3576F35B-873D-7A43-23A2-6F342CC816B8}"/>
              </a:ext>
            </a:extLst>
          </p:cNvPr>
          <p:cNvSpPr>
            <a:spLocks noGrp="1"/>
          </p:cNvSpPr>
          <p:nvPr>
            <p:ph type="ftr" sz="quarter" idx="3"/>
          </p:nvPr>
        </p:nvSpPr>
        <p:spPr>
          <a:xfrm>
            <a:off x="288259" y="5454676"/>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
        <p:nvSpPr>
          <p:cNvPr id="3" name="Graphic 3">
            <a:extLst>
              <a:ext uri="{FF2B5EF4-FFF2-40B4-BE49-F238E27FC236}">
                <a16:creationId xmlns:a16="http://schemas.microsoft.com/office/drawing/2014/main" id="{87EFFD7C-3CAD-F30B-97D8-940159B0C57D}"/>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accent1"/>
          </a:solidFill>
          <a:ln w="25765" cap="flat">
            <a:noFill/>
            <a:prstDash val="solid"/>
            <a:miter/>
          </a:ln>
        </p:spPr>
        <p:txBody>
          <a:bodyPr rtlCol="0" anchor="ctr"/>
          <a:lstStyle/>
          <a:p>
            <a:endParaRPr lang="en-GB"/>
          </a:p>
        </p:txBody>
      </p:sp>
    </p:spTree>
    <p:extLst>
      <p:ext uri="{BB962C8B-B14F-4D97-AF65-F5344CB8AC3E}">
        <p14:creationId xmlns:p14="http://schemas.microsoft.com/office/powerpoint/2010/main" val="3038213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ccessible Version]">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lvl1pPr>
              <a:defRPr>
                <a:solidFill>
                  <a:schemeClr val="tx1"/>
                </a:solidFill>
              </a:defRPr>
            </a:lvl1pPr>
          </a:lstStyle>
          <a:p>
            <a:fld id="{AEC8D767-5246-2244-A4A3-B8AFB218393C}" type="slidenum">
              <a:rPr lang="en-GB" smtClean="0"/>
              <a:pPr/>
              <a:t>‹#›</a:t>
            </a:fld>
            <a:endParaRPr lang="en-GB"/>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4" y="2338388"/>
            <a:ext cx="5733085" cy="3427412"/>
          </a:xfrm>
        </p:spPr>
        <p:txBody>
          <a:body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8" name="Title 7">
            <a:extLst>
              <a:ext uri="{FF2B5EF4-FFF2-40B4-BE49-F238E27FC236}">
                <a16:creationId xmlns:a16="http://schemas.microsoft.com/office/drawing/2014/main" id="{A4141273-8612-0373-5CE1-A74C8304F40A}"/>
              </a:ext>
            </a:extLst>
          </p:cNvPr>
          <p:cNvSpPr>
            <a:spLocks noGrp="1"/>
          </p:cNvSpPr>
          <p:nvPr>
            <p:ph type="title" hasCustomPrompt="1"/>
          </p:nvPr>
        </p:nvSpPr>
        <p:spPr>
          <a:xfrm>
            <a:off x="288303" y="262800"/>
            <a:ext cx="5733084" cy="454529"/>
          </a:xfrm>
        </p:spPr>
        <p:txBody>
          <a:bodyPr/>
          <a:lstStyle/>
          <a:p>
            <a:r>
              <a:rPr lang="en-US"/>
              <a:t>Master title style</a:t>
            </a:r>
            <a:endParaRPr lang="en-GB"/>
          </a:p>
        </p:txBody>
      </p:sp>
      <p:sp>
        <p:nvSpPr>
          <p:cNvPr id="7" name="Subtitle 2">
            <a:extLst>
              <a:ext uri="{FF2B5EF4-FFF2-40B4-BE49-F238E27FC236}">
                <a16:creationId xmlns:a16="http://schemas.microsoft.com/office/drawing/2014/main" id="{460EC19D-5C44-4557-54CE-FA6CE565E479}"/>
              </a:ext>
            </a:extLst>
          </p:cNvPr>
          <p:cNvSpPr>
            <a:spLocks noGrp="1"/>
          </p:cNvSpPr>
          <p:nvPr>
            <p:ph type="subTitle" idx="19" hasCustomPrompt="1"/>
          </p:nvPr>
        </p:nvSpPr>
        <p:spPr>
          <a:xfrm>
            <a:off x="288302" y="713620"/>
            <a:ext cx="5733084"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13" name="Text Placeholder 12">
            <a:extLst>
              <a:ext uri="{FF2B5EF4-FFF2-40B4-BE49-F238E27FC236}">
                <a16:creationId xmlns:a16="http://schemas.microsoft.com/office/drawing/2014/main" id="{2D949BE1-5181-CCD9-89D9-3FDED96843C5}"/>
              </a:ext>
            </a:extLst>
          </p:cNvPr>
          <p:cNvSpPr>
            <a:spLocks noGrp="1"/>
          </p:cNvSpPr>
          <p:nvPr>
            <p:ph type="body" sz="quarter" idx="20" hasCustomPrompt="1"/>
          </p:nvPr>
        </p:nvSpPr>
        <p:spPr>
          <a:xfrm>
            <a:off x="7145337" y="2338388"/>
            <a:ext cx="4757737" cy="3427412"/>
          </a:xfrm>
        </p:spPr>
        <p:txBody>
          <a:bodyPr/>
          <a:lstStyle>
            <a:lvl1pPr>
              <a:lnSpc>
                <a:spcPct val="80000"/>
              </a:lnSpc>
              <a:defRPr sz="5400" i="0">
                <a:solidFill>
                  <a:schemeClr val="accent1"/>
                </a:solidFill>
                <a:latin typeface="+mj-lt"/>
              </a:defRPr>
            </a:lvl1pPr>
            <a:lvl2pPr>
              <a:defRPr lang="en-GB" dirty="0" smtClean="0">
                <a:solidFill>
                  <a:schemeClr val="tx1"/>
                </a:solidFill>
              </a:defRPr>
            </a:lvl2pPr>
            <a:lvl3pPr>
              <a:defRPr lang="en-GB" dirty="0" smtClean="0">
                <a:solidFill>
                  <a:schemeClr val="tx1"/>
                </a:solidFill>
              </a:defRPr>
            </a:lvl3pPr>
            <a:lvl4pPr>
              <a:defRPr lang="en-GB" dirty="0" smtClean="0">
                <a:solidFill>
                  <a:schemeClr val="tx1"/>
                </a:solidFill>
              </a:defRPr>
            </a:lvl4pPr>
            <a:lvl5pPr>
              <a:defRPr lang="en-US" dirty="0">
                <a:solidFill>
                  <a:schemeClr val="tx1"/>
                </a:solidFill>
              </a:defRPr>
            </a:lvl5pPr>
          </a:lstStyle>
          <a:p>
            <a:pPr lvl="0"/>
            <a:r>
              <a:rPr lang="en-GB"/>
              <a:t>“Quote goes here. Delete speech marks if not required.”</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7">
            <a:extLst>
              <a:ext uri="{FF2B5EF4-FFF2-40B4-BE49-F238E27FC236}">
                <a16:creationId xmlns:a16="http://schemas.microsoft.com/office/drawing/2014/main" id="{262EBE26-5504-780B-C8F1-AFCE93039485}"/>
              </a:ext>
            </a:extLst>
          </p:cNvPr>
          <p:cNvSpPr>
            <a:spLocks noGrp="1"/>
          </p:cNvSpPr>
          <p:nvPr>
            <p:ph type="body" sz="quarter" idx="14" hasCustomPrompt="1"/>
          </p:nvPr>
        </p:nvSpPr>
        <p:spPr>
          <a:xfrm>
            <a:off x="8124825" y="295200"/>
            <a:ext cx="3778250" cy="876375"/>
          </a:xfrm>
        </p:spPr>
        <p:txBody>
          <a:bodyPr/>
          <a:lstStyle>
            <a:lvl1pPr>
              <a:defRPr sz="1400"/>
            </a:lvl1pPr>
            <a:lvl2pPr>
              <a:defRPr sz="1400"/>
            </a:lvl2pPr>
            <a:lvl3pPr>
              <a:defRPr sz="1200"/>
            </a:lvl3pPr>
          </a:lstStyle>
          <a:p>
            <a:pPr lvl="0"/>
            <a:r>
              <a:rPr lang="en-GB"/>
              <a:t>Click to add text. Delete if not required.</a:t>
            </a:r>
          </a:p>
          <a:p>
            <a:pPr lvl="1"/>
            <a:r>
              <a:rPr lang="en-GB"/>
              <a:t>Second level</a:t>
            </a:r>
          </a:p>
          <a:p>
            <a:pPr lvl="2"/>
            <a:r>
              <a:rPr lang="en-GB"/>
              <a:t>Third level</a:t>
            </a:r>
          </a:p>
        </p:txBody>
      </p:sp>
      <p:sp>
        <p:nvSpPr>
          <p:cNvPr id="6" name="Footer Placeholder 4">
            <a:extLst>
              <a:ext uri="{FF2B5EF4-FFF2-40B4-BE49-F238E27FC236}">
                <a16:creationId xmlns:a16="http://schemas.microsoft.com/office/drawing/2014/main" id="{FF5227C2-8D93-ABD3-A0D2-E4BD40BC778D}"/>
              </a:ext>
            </a:extLst>
          </p:cNvPr>
          <p:cNvSpPr>
            <a:spLocks noGrp="1"/>
          </p:cNvSpPr>
          <p:nvPr>
            <p:ph type="ftr" sz="quarter" idx="3"/>
          </p:nvPr>
        </p:nvSpPr>
        <p:spPr>
          <a:xfrm>
            <a:off x="288259" y="5868000"/>
            <a:ext cx="5733084"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lang="en-US" dirty="0"/>
            </a:lvl1pPr>
          </a:lstStyle>
          <a:p>
            <a:pPr>
              <a:spcBef>
                <a:spcPts val="0"/>
              </a:spcBef>
              <a:spcAft>
                <a:spcPts val="300"/>
              </a:spcAft>
            </a:pPr>
            <a:r>
              <a:rPr lang="en-GB"/>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348373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Right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6F6140-34D9-F6B3-6BCD-3A50DD37FE45}"/>
              </a:ext>
            </a:extLst>
          </p:cNvPr>
          <p:cNvSpPr>
            <a:spLocks noGrp="1"/>
          </p:cNvSpPr>
          <p:nvPr>
            <p:ph type="title" hasCustomPrompt="1"/>
          </p:nvPr>
        </p:nvSpPr>
        <p:spPr>
          <a:xfrm>
            <a:off x="288303" y="262267"/>
            <a:ext cx="5733084" cy="468590"/>
          </a:xfrm>
        </p:spPr>
        <p:txBody>
          <a:bodyPr/>
          <a:lstStyle/>
          <a:p>
            <a:r>
              <a:rPr lang="en-GB"/>
              <a:t>Master title style</a:t>
            </a:r>
          </a:p>
        </p:txBody>
      </p:sp>
      <p:sp>
        <p:nvSpPr>
          <p:cNvPr id="7" name="Content Placeholder 6">
            <a:extLst>
              <a:ext uri="{FF2B5EF4-FFF2-40B4-BE49-F238E27FC236}">
                <a16:creationId xmlns:a16="http://schemas.microsoft.com/office/drawing/2014/main" id="{BA7EE611-EA9F-2CB5-2ACF-EF4D756FF28C}"/>
              </a:ext>
            </a:extLst>
          </p:cNvPr>
          <p:cNvSpPr>
            <a:spLocks noGrp="1"/>
          </p:cNvSpPr>
          <p:nvPr>
            <p:ph sz="quarter" idx="14"/>
          </p:nvPr>
        </p:nvSpPr>
        <p:spPr>
          <a:xfrm>
            <a:off x="6166800" y="270000"/>
            <a:ext cx="5737225" cy="5495800"/>
          </a:xfrm>
        </p:spPr>
        <p:txBody>
          <a:bodyPr/>
          <a:lstStyle>
            <a:lvl1pPr>
              <a:defRPr sz="1800"/>
            </a:lvl1pPr>
            <a:lvl2pPr>
              <a:defRPr sz="1800"/>
            </a:lvl2pPr>
            <a:lvl3pPr>
              <a:defRPr sz="1600"/>
            </a:lvl3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9" name="Text Placeholder 7">
            <a:extLst>
              <a:ext uri="{FF2B5EF4-FFF2-40B4-BE49-F238E27FC236}">
                <a16:creationId xmlns:a16="http://schemas.microsoft.com/office/drawing/2014/main" id="{9781BB63-AF6A-9F70-47D8-BF333C16188A}"/>
              </a:ext>
            </a:extLst>
          </p:cNvPr>
          <p:cNvSpPr>
            <a:spLocks noGrp="1"/>
          </p:cNvSpPr>
          <p:nvPr>
            <p:ph type="body" sz="quarter" idx="15" hasCustomPrompt="1"/>
          </p:nvPr>
        </p:nvSpPr>
        <p:spPr>
          <a:xfrm>
            <a:off x="288925" y="3867150"/>
            <a:ext cx="3778250" cy="1816002"/>
          </a:xfrm>
        </p:spPr>
        <p:txBody>
          <a:bodyPr/>
          <a:lstStyle/>
          <a:p>
            <a:pPr lvl="0"/>
            <a:r>
              <a:rPr lang="en-GB"/>
              <a:t>Click to add text. Delete if not required.</a:t>
            </a:r>
          </a:p>
          <a:p>
            <a:pPr lvl="1"/>
            <a:r>
              <a:rPr lang="en-GB"/>
              <a:t>Second level</a:t>
            </a:r>
          </a:p>
          <a:p>
            <a:pPr lvl="2"/>
            <a:r>
              <a:rPr lang="en-GB"/>
              <a:t>Third level</a:t>
            </a:r>
          </a:p>
        </p:txBody>
      </p:sp>
      <p:sp>
        <p:nvSpPr>
          <p:cNvPr id="6" name="Slide Number Placeholder 5">
            <a:extLst>
              <a:ext uri="{FF2B5EF4-FFF2-40B4-BE49-F238E27FC236}">
                <a16:creationId xmlns:a16="http://schemas.microsoft.com/office/drawing/2014/main" id="{3FB68AB9-3222-3CF5-BF4D-DB291E974D21}"/>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8" name="Subtitle 2">
            <a:extLst>
              <a:ext uri="{FF2B5EF4-FFF2-40B4-BE49-F238E27FC236}">
                <a16:creationId xmlns:a16="http://schemas.microsoft.com/office/drawing/2014/main" id="{7093E36D-AA36-08D5-DD80-6469123BEA1A}"/>
              </a:ext>
            </a:extLst>
          </p:cNvPr>
          <p:cNvSpPr>
            <a:spLocks noGrp="1"/>
          </p:cNvSpPr>
          <p:nvPr>
            <p:ph type="subTitle" idx="1" hasCustomPrompt="1"/>
          </p:nvPr>
        </p:nvSpPr>
        <p:spPr>
          <a:xfrm>
            <a:off x="288302" y="713620"/>
            <a:ext cx="5733083" cy="292965"/>
          </a:xfrm>
        </p:spPr>
        <p:txBody>
          <a:bodyPr wrap="square" anchor="t">
            <a:spAutoFit/>
          </a:bodyPr>
          <a:lstStyle>
            <a:lvl1pPr marL="0" indent="0" algn="l">
              <a:lnSpc>
                <a:spcPct val="110000"/>
              </a:lnSpc>
              <a:spcBef>
                <a:spcPts val="0"/>
              </a:spcBef>
              <a:spcAft>
                <a:spcPts val="0"/>
              </a:spcAft>
              <a:buNone/>
              <a:tabLst/>
              <a:defRPr lang="en-GB" sz="18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Subtitle. Delete if not required.</a:t>
            </a:r>
          </a:p>
        </p:txBody>
      </p:sp>
      <p:sp>
        <p:nvSpPr>
          <p:cNvPr id="4" name="Footer Placeholder 4">
            <a:extLst>
              <a:ext uri="{FF2B5EF4-FFF2-40B4-BE49-F238E27FC236}">
                <a16:creationId xmlns:a16="http://schemas.microsoft.com/office/drawing/2014/main" id="{09011399-EA78-1501-D5C3-39F7E534C30C}"/>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454875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AC08568-CB34-FA3A-354B-5E34EE1B1FD2}"/>
              </a:ext>
            </a:extLst>
          </p:cNvPr>
          <p:cNvSpPr>
            <a:spLocks noGrp="1"/>
          </p:cNvSpPr>
          <p:nvPr>
            <p:ph type="title"/>
          </p:nvPr>
        </p:nvSpPr>
        <p:spPr>
          <a:xfrm>
            <a:off x="288303" y="262267"/>
            <a:ext cx="6713538" cy="457818"/>
          </a:xfrm>
        </p:spPr>
        <p:txBody>
          <a:bodyPr/>
          <a:lstStyle/>
          <a:p>
            <a:r>
              <a:rPr lang="en-US" altLang="zh-CN"/>
              <a:t>Click to edit Master title style</a:t>
            </a:r>
            <a:endParaRPr lang="en-GB"/>
          </a:p>
        </p:txBody>
      </p:sp>
      <p:sp>
        <p:nvSpPr>
          <p:cNvPr id="3" name="Content Placeholder 2">
            <a:extLst>
              <a:ext uri="{FF2B5EF4-FFF2-40B4-BE49-F238E27FC236}">
                <a16:creationId xmlns:a16="http://schemas.microsoft.com/office/drawing/2014/main" id="{980450DE-2BB5-2901-3769-3BBFA07946C8}"/>
              </a:ext>
            </a:extLst>
          </p:cNvPr>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7" name="Text Placeholder 7">
            <a:extLst>
              <a:ext uri="{FF2B5EF4-FFF2-40B4-BE49-F238E27FC236}">
                <a16:creationId xmlns:a16="http://schemas.microsoft.com/office/drawing/2014/main" id="{65B587F7-0E47-48EC-A5BC-5623F62D615C}"/>
              </a:ext>
            </a:extLst>
          </p:cNvPr>
          <p:cNvSpPr>
            <a:spLocks noGrp="1"/>
          </p:cNvSpPr>
          <p:nvPr>
            <p:ph type="body" sz="quarter" idx="14" hasCustomPrompt="1"/>
          </p:nvPr>
        </p:nvSpPr>
        <p:spPr>
          <a:xfrm>
            <a:off x="8124825" y="295200"/>
            <a:ext cx="3778250" cy="876375"/>
          </a:xfrm>
        </p:spPr>
        <p:txBody>
          <a:bodyPr/>
          <a:lstStyle>
            <a:lvl1pPr>
              <a:defRPr sz="1400"/>
            </a:lvl1pPr>
            <a:lvl2pPr>
              <a:defRPr sz="1400"/>
            </a:lvl2pPr>
            <a:lvl3pPr>
              <a:defRPr sz="1200"/>
            </a:lvl3pPr>
          </a:lstStyle>
          <a:p>
            <a:pPr lvl="0"/>
            <a:r>
              <a:rPr lang="en-GB"/>
              <a:t>Click to add text. Delete if not required.</a:t>
            </a:r>
          </a:p>
          <a:p>
            <a:pPr lvl="1"/>
            <a:r>
              <a:rPr lang="en-GB"/>
              <a:t>Second level</a:t>
            </a:r>
          </a:p>
          <a:p>
            <a:pPr lvl="2"/>
            <a:r>
              <a:rPr lang="en-GB"/>
              <a:t>Third level</a:t>
            </a:r>
          </a:p>
        </p:txBody>
      </p:sp>
      <p:sp>
        <p:nvSpPr>
          <p:cNvPr id="6" name="Slide Number Placeholder 5">
            <a:extLst>
              <a:ext uri="{FF2B5EF4-FFF2-40B4-BE49-F238E27FC236}">
                <a16:creationId xmlns:a16="http://schemas.microsoft.com/office/drawing/2014/main" id="{3FB68AB9-3222-3CF5-BF4D-DB291E974D21}"/>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4" name="Subtitle 2">
            <a:extLst>
              <a:ext uri="{FF2B5EF4-FFF2-40B4-BE49-F238E27FC236}">
                <a16:creationId xmlns:a16="http://schemas.microsoft.com/office/drawing/2014/main" id="{443DEE11-107C-6B66-46B9-BE5E88B65B71}"/>
              </a:ext>
            </a:extLst>
          </p:cNvPr>
          <p:cNvSpPr>
            <a:spLocks noGrp="1"/>
          </p:cNvSpPr>
          <p:nvPr>
            <p:ph type="subTitle" idx="15" hasCustomPrompt="1"/>
          </p:nvPr>
        </p:nvSpPr>
        <p:spPr>
          <a:xfrm>
            <a:off x="288302" y="713620"/>
            <a:ext cx="5733083" cy="292965"/>
          </a:xfrm>
        </p:spPr>
        <p:txBody>
          <a:bodyPr wrap="square" anchor="t">
            <a:spAutoFit/>
          </a:bodyPr>
          <a:lstStyle>
            <a:lvl1pPr marL="0" indent="0" algn="l">
              <a:lnSpc>
                <a:spcPct val="110000"/>
              </a:lnSpc>
              <a:spcBef>
                <a:spcPts val="0"/>
              </a:spcBef>
              <a:spcAft>
                <a:spcPts val="0"/>
              </a:spcAft>
              <a:buNone/>
              <a:tabLst/>
              <a:defRPr lang="en-GB" sz="18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Subtitle. Delete if not required.</a:t>
            </a:r>
          </a:p>
        </p:txBody>
      </p:sp>
      <p:sp>
        <p:nvSpPr>
          <p:cNvPr id="8" name="Footer Placeholder 4">
            <a:extLst>
              <a:ext uri="{FF2B5EF4-FFF2-40B4-BE49-F238E27FC236}">
                <a16:creationId xmlns:a16="http://schemas.microsoft.com/office/drawing/2014/main" id="{7234E43D-E2A8-6090-A515-BA67D1DC031F}"/>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2258444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7FB2-B0CA-4C96-0E9E-CB4BA9057AF8}"/>
              </a:ext>
            </a:extLst>
          </p:cNvPr>
          <p:cNvSpPr>
            <a:spLocks noGrp="1"/>
          </p:cNvSpPr>
          <p:nvPr>
            <p:ph type="title"/>
          </p:nvPr>
        </p:nvSpPr>
        <p:spPr>
          <a:xfrm>
            <a:off x="288303" y="262267"/>
            <a:ext cx="6713538" cy="457818"/>
          </a:xfrm>
        </p:spPr>
        <p:txBody>
          <a:bodyPr/>
          <a:lstStyle/>
          <a:p>
            <a:r>
              <a:rPr lang="en-US" altLang="zh-CN"/>
              <a:t>Click to edit Master title style</a:t>
            </a:r>
            <a:endParaRPr lang="en-GB"/>
          </a:p>
        </p:txBody>
      </p:sp>
      <p:sp>
        <p:nvSpPr>
          <p:cNvPr id="8" name="Content Placeholder 2">
            <a:extLst>
              <a:ext uri="{FF2B5EF4-FFF2-40B4-BE49-F238E27FC236}">
                <a16:creationId xmlns:a16="http://schemas.microsoft.com/office/drawing/2014/main" id="{56A9A479-5865-E7E2-91F8-228379565FE9}"/>
              </a:ext>
            </a:extLst>
          </p:cNvPr>
          <p:cNvSpPr>
            <a:spLocks noGrp="1"/>
          </p:cNvSpPr>
          <p:nvPr>
            <p:ph idx="1"/>
          </p:nvPr>
        </p:nvSpPr>
        <p:spPr>
          <a:xfrm>
            <a:off x="289384" y="1822449"/>
            <a:ext cx="5732003" cy="394335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9" name="Content Placeholder 2">
            <a:extLst>
              <a:ext uri="{FF2B5EF4-FFF2-40B4-BE49-F238E27FC236}">
                <a16:creationId xmlns:a16="http://schemas.microsoft.com/office/drawing/2014/main" id="{C843A736-3CCC-0374-4B82-29356E6E54DC}"/>
              </a:ext>
            </a:extLst>
          </p:cNvPr>
          <p:cNvSpPr>
            <a:spLocks noGrp="1"/>
          </p:cNvSpPr>
          <p:nvPr>
            <p:ph idx="13"/>
          </p:nvPr>
        </p:nvSpPr>
        <p:spPr>
          <a:xfrm>
            <a:off x="6165851" y="1822450"/>
            <a:ext cx="5734049" cy="394335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10" name="Text Placeholder 7">
            <a:extLst>
              <a:ext uri="{FF2B5EF4-FFF2-40B4-BE49-F238E27FC236}">
                <a16:creationId xmlns:a16="http://schemas.microsoft.com/office/drawing/2014/main" id="{F80BC13B-177D-A0D3-7A97-8F3C3A8E7391}"/>
              </a:ext>
            </a:extLst>
          </p:cNvPr>
          <p:cNvSpPr>
            <a:spLocks noGrp="1"/>
          </p:cNvSpPr>
          <p:nvPr>
            <p:ph type="body" sz="quarter" idx="14" hasCustomPrompt="1"/>
          </p:nvPr>
        </p:nvSpPr>
        <p:spPr>
          <a:xfrm>
            <a:off x="8124825" y="295200"/>
            <a:ext cx="3778250" cy="876375"/>
          </a:xfrm>
        </p:spPr>
        <p:txBody>
          <a:bodyPr/>
          <a:lstStyle>
            <a:lvl1pPr>
              <a:defRPr sz="1400"/>
            </a:lvl1pPr>
            <a:lvl2pPr>
              <a:defRPr sz="1400"/>
            </a:lvl2pPr>
            <a:lvl3pPr>
              <a:defRPr sz="1200"/>
            </a:lvl3pPr>
          </a:lstStyle>
          <a:p>
            <a:pPr lvl="0"/>
            <a:r>
              <a:rPr lang="en-GB"/>
              <a:t>Click to add text. Delete if not required.</a:t>
            </a:r>
          </a:p>
          <a:p>
            <a:pPr lvl="1"/>
            <a:r>
              <a:rPr lang="en-GB"/>
              <a:t>Second level</a:t>
            </a:r>
          </a:p>
          <a:p>
            <a:pPr lvl="2"/>
            <a:r>
              <a:rPr lang="en-GB"/>
              <a:t>Third level</a:t>
            </a:r>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2" name="Subtitle 2">
            <a:extLst>
              <a:ext uri="{FF2B5EF4-FFF2-40B4-BE49-F238E27FC236}">
                <a16:creationId xmlns:a16="http://schemas.microsoft.com/office/drawing/2014/main" id="{56361D27-85D4-45EB-31D3-6D805D2E106E}"/>
              </a:ext>
            </a:extLst>
          </p:cNvPr>
          <p:cNvSpPr>
            <a:spLocks noGrp="1"/>
          </p:cNvSpPr>
          <p:nvPr>
            <p:ph type="subTitle" idx="15" hasCustomPrompt="1"/>
          </p:nvPr>
        </p:nvSpPr>
        <p:spPr>
          <a:xfrm>
            <a:off x="288302" y="713620"/>
            <a:ext cx="6713538"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5" name="Footer Placeholder 4">
            <a:extLst>
              <a:ext uri="{FF2B5EF4-FFF2-40B4-BE49-F238E27FC236}">
                <a16:creationId xmlns:a16="http://schemas.microsoft.com/office/drawing/2014/main" id="{22BA91C6-E980-9240-DC55-BBA4867CB9FE}"/>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1879708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C8828CA-7D5C-3E61-D35B-06A376A834B0}"/>
              </a:ext>
            </a:extLst>
          </p:cNvPr>
          <p:cNvSpPr>
            <a:spLocks noGrp="1"/>
          </p:cNvSpPr>
          <p:nvPr>
            <p:ph type="title"/>
          </p:nvPr>
        </p:nvSpPr>
        <p:spPr>
          <a:xfrm>
            <a:off x="288303" y="262267"/>
            <a:ext cx="6713538" cy="457818"/>
          </a:xfrm>
        </p:spPr>
        <p:txBody>
          <a:bodyPr/>
          <a:lstStyle/>
          <a:p>
            <a:r>
              <a:rPr lang="en-US" altLang="zh-CN"/>
              <a:t>Click to edit Master title style</a:t>
            </a:r>
            <a:endParaRPr lang="en-GB"/>
          </a:p>
        </p:txBody>
      </p:sp>
      <p:sp>
        <p:nvSpPr>
          <p:cNvPr id="8" name="Content Placeholder 2">
            <a:extLst>
              <a:ext uri="{FF2B5EF4-FFF2-40B4-BE49-F238E27FC236}">
                <a16:creationId xmlns:a16="http://schemas.microsoft.com/office/drawing/2014/main" id="{56A9A479-5865-E7E2-91F8-228379565FE9}"/>
              </a:ext>
            </a:extLst>
          </p:cNvPr>
          <p:cNvSpPr>
            <a:spLocks noGrp="1"/>
          </p:cNvSpPr>
          <p:nvPr>
            <p:ph idx="1"/>
          </p:nvPr>
        </p:nvSpPr>
        <p:spPr>
          <a:xfrm>
            <a:off x="289384" y="1822451"/>
            <a:ext cx="3773029" cy="394334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9" name="Content Placeholder 2">
            <a:extLst>
              <a:ext uri="{FF2B5EF4-FFF2-40B4-BE49-F238E27FC236}">
                <a16:creationId xmlns:a16="http://schemas.microsoft.com/office/drawing/2014/main" id="{C843A736-3CCC-0374-4B82-29356E6E54DC}"/>
              </a:ext>
            </a:extLst>
          </p:cNvPr>
          <p:cNvSpPr>
            <a:spLocks noGrp="1"/>
          </p:cNvSpPr>
          <p:nvPr>
            <p:ph idx="13"/>
          </p:nvPr>
        </p:nvSpPr>
        <p:spPr>
          <a:xfrm>
            <a:off x="4208923" y="1822451"/>
            <a:ext cx="3773028" cy="394334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3" name="Content Placeholder 2">
            <a:extLst>
              <a:ext uri="{FF2B5EF4-FFF2-40B4-BE49-F238E27FC236}">
                <a16:creationId xmlns:a16="http://schemas.microsoft.com/office/drawing/2014/main" id="{2D07DFA4-9148-416B-352F-29E5676A6A00}"/>
              </a:ext>
            </a:extLst>
          </p:cNvPr>
          <p:cNvSpPr>
            <a:spLocks noGrp="1"/>
          </p:cNvSpPr>
          <p:nvPr>
            <p:ph idx="14"/>
          </p:nvPr>
        </p:nvSpPr>
        <p:spPr>
          <a:xfrm>
            <a:off x="8129587" y="1822451"/>
            <a:ext cx="3773028" cy="394334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4" name="Text Placeholder 7">
            <a:extLst>
              <a:ext uri="{FF2B5EF4-FFF2-40B4-BE49-F238E27FC236}">
                <a16:creationId xmlns:a16="http://schemas.microsoft.com/office/drawing/2014/main" id="{66A26018-CD47-11D0-838D-A1A2D71C4DE9}"/>
              </a:ext>
            </a:extLst>
          </p:cNvPr>
          <p:cNvSpPr>
            <a:spLocks noGrp="1"/>
          </p:cNvSpPr>
          <p:nvPr>
            <p:ph type="body" sz="quarter" idx="15" hasCustomPrompt="1"/>
          </p:nvPr>
        </p:nvSpPr>
        <p:spPr>
          <a:xfrm>
            <a:off x="8125200" y="295200"/>
            <a:ext cx="3773488" cy="876375"/>
          </a:xfrm>
        </p:spPr>
        <p:txBody>
          <a:bodyPr/>
          <a:lstStyle>
            <a:lvl1pPr>
              <a:defRPr sz="1400"/>
            </a:lvl1pPr>
            <a:lvl2pPr>
              <a:defRPr sz="1400"/>
            </a:lvl2pPr>
            <a:lvl3pPr>
              <a:defRPr sz="1200"/>
            </a:lvl3pPr>
          </a:lstStyle>
          <a:p>
            <a:pPr lvl="0"/>
            <a:r>
              <a:rPr lang="en-GB"/>
              <a:t>Click to add text. Delete if not required.</a:t>
            </a:r>
          </a:p>
          <a:p>
            <a:pPr lvl="1"/>
            <a:r>
              <a:rPr lang="en-GB"/>
              <a:t>Second level</a:t>
            </a:r>
          </a:p>
          <a:p>
            <a:pPr lvl="2"/>
            <a:r>
              <a:rPr lang="en-GB"/>
              <a:t>Third level</a:t>
            </a:r>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5" name="Subtitle 2">
            <a:extLst>
              <a:ext uri="{FF2B5EF4-FFF2-40B4-BE49-F238E27FC236}">
                <a16:creationId xmlns:a16="http://schemas.microsoft.com/office/drawing/2014/main" id="{D960C6BF-F9C7-01C8-7601-5B209FAE017D}"/>
              </a:ext>
            </a:extLst>
          </p:cNvPr>
          <p:cNvSpPr>
            <a:spLocks noGrp="1"/>
          </p:cNvSpPr>
          <p:nvPr>
            <p:ph type="subTitle" idx="16" hasCustomPrompt="1"/>
          </p:nvPr>
        </p:nvSpPr>
        <p:spPr>
          <a:xfrm>
            <a:off x="288302" y="713620"/>
            <a:ext cx="6713538"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2" name="Footer Placeholder 4">
            <a:extLst>
              <a:ext uri="{FF2B5EF4-FFF2-40B4-BE49-F238E27FC236}">
                <a16:creationId xmlns:a16="http://schemas.microsoft.com/office/drawing/2014/main" id="{67699C8C-E675-503A-24B2-BFCC24CE49A7}"/>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3564980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Images and Text">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D914B4A-06B9-EB7A-743E-14A6560485EF}"/>
              </a:ext>
            </a:extLst>
          </p:cNvPr>
          <p:cNvSpPr>
            <a:spLocks noGrp="1"/>
          </p:cNvSpPr>
          <p:nvPr>
            <p:ph type="title"/>
          </p:nvPr>
        </p:nvSpPr>
        <p:spPr>
          <a:xfrm>
            <a:off x="288303" y="262267"/>
            <a:ext cx="6713538" cy="457818"/>
          </a:xfrm>
        </p:spPr>
        <p:txBody>
          <a:bodyPr/>
          <a:lstStyle/>
          <a:p>
            <a:r>
              <a:rPr lang="en-US" altLang="zh-CN"/>
              <a:t>Click to edit Master title style</a:t>
            </a:r>
            <a:endParaRPr lang="en-GB"/>
          </a:p>
        </p:txBody>
      </p:sp>
      <p:sp>
        <p:nvSpPr>
          <p:cNvPr id="4" name="Picture Placeholder 3">
            <a:extLst>
              <a:ext uri="{FF2B5EF4-FFF2-40B4-BE49-F238E27FC236}">
                <a16:creationId xmlns:a16="http://schemas.microsoft.com/office/drawing/2014/main" id="{A2903A13-6903-3CAB-953B-86997724B440}"/>
              </a:ext>
            </a:extLst>
          </p:cNvPr>
          <p:cNvSpPr>
            <a:spLocks noGrp="1"/>
          </p:cNvSpPr>
          <p:nvPr>
            <p:ph type="pic" sz="quarter" idx="15" hasCustomPrompt="1"/>
          </p:nvPr>
        </p:nvSpPr>
        <p:spPr>
          <a:xfrm>
            <a:off x="292099" y="1306514"/>
            <a:ext cx="3770314" cy="1908174"/>
          </a:xfrm>
          <a:solidFill>
            <a:schemeClr val="tx2"/>
          </a:solidFill>
        </p:spPr>
        <p:txBody>
          <a:bodyPr vert="horz" lIns="0" tIns="0" rIns="0" bIns="0" rtlCol="0">
            <a:noAutofit/>
          </a:bodyPr>
          <a:lstStyle>
            <a:lvl1pPr>
              <a:defRPr lang="en-GB" dirty="0">
                <a:solidFill>
                  <a:schemeClr val="tx1"/>
                </a:solidFill>
              </a:defRPr>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a:t>
            </a:r>
          </a:p>
        </p:txBody>
      </p:sp>
      <p:sp>
        <p:nvSpPr>
          <p:cNvPr id="10" name="Picture Placeholder 3">
            <a:extLst>
              <a:ext uri="{FF2B5EF4-FFF2-40B4-BE49-F238E27FC236}">
                <a16:creationId xmlns:a16="http://schemas.microsoft.com/office/drawing/2014/main" id="{1B5E5492-00A8-B509-4464-956D8959E92C}"/>
              </a:ext>
            </a:extLst>
          </p:cNvPr>
          <p:cNvSpPr>
            <a:spLocks noGrp="1"/>
          </p:cNvSpPr>
          <p:nvPr>
            <p:ph type="pic" sz="quarter" idx="16" hasCustomPrompt="1"/>
          </p:nvPr>
        </p:nvSpPr>
        <p:spPr>
          <a:xfrm>
            <a:off x="4206876" y="1306514"/>
            <a:ext cx="3775076" cy="1908174"/>
          </a:xfrm>
          <a:solidFill>
            <a:schemeClr val="tx2"/>
          </a:solidFill>
        </p:spPr>
        <p:txBody>
          <a:bodyPr vert="horz" lIns="0" tIns="0" rIns="0" bIns="0" rtlCol="0">
            <a:noAutofit/>
          </a:bodyPr>
          <a:lstStyle>
            <a:lvl1pPr>
              <a:defRPr lang="en-GB"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a:t>
            </a:r>
          </a:p>
        </p:txBody>
      </p:sp>
      <p:sp>
        <p:nvSpPr>
          <p:cNvPr id="11" name="Picture Placeholder 3">
            <a:extLst>
              <a:ext uri="{FF2B5EF4-FFF2-40B4-BE49-F238E27FC236}">
                <a16:creationId xmlns:a16="http://schemas.microsoft.com/office/drawing/2014/main" id="{5230A832-8B14-0097-7902-DB48A4A889E3}"/>
              </a:ext>
            </a:extLst>
          </p:cNvPr>
          <p:cNvSpPr>
            <a:spLocks noGrp="1"/>
          </p:cNvSpPr>
          <p:nvPr>
            <p:ph type="pic" sz="quarter" idx="17" hasCustomPrompt="1"/>
          </p:nvPr>
        </p:nvSpPr>
        <p:spPr>
          <a:xfrm>
            <a:off x="8124824" y="1306514"/>
            <a:ext cx="3775075" cy="1908174"/>
          </a:xfrm>
          <a:solidFill>
            <a:schemeClr val="tx2"/>
          </a:solidFill>
        </p:spPr>
        <p:txBody>
          <a:bodyPr vert="horz" lIns="0" tIns="0" rIns="0" bIns="0" rtlCol="0">
            <a:noAutofit/>
          </a:bodyPr>
          <a:lstStyle>
            <a:lvl1pPr>
              <a:defRPr lang="en-GB"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a:t>
            </a:r>
          </a:p>
        </p:txBody>
      </p:sp>
      <p:sp>
        <p:nvSpPr>
          <p:cNvPr id="13" name="Text Placeholder 7">
            <a:extLst>
              <a:ext uri="{FF2B5EF4-FFF2-40B4-BE49-F238E27FC236}">
                <a16:creationId xmlns:a16="http://schemas.microsoft.com/office/drawing/2014/main" id="{8C00D127-E34B-E7AD-7F27-D3CB55135083}"/>
              </a:ext>
            </a:extLst>
          </p:cNvPr>
          <p:cNvSpPr>
            <a:spLocks noGrp="1"/>
          </p:cNvSpPr>
          <p:nvPr>
            <p:ph type="body" sz="quarter" idx="18" hasCustomPrompt="1"/>
          </p:nvPr>
        </p:nvSpPr>
        <p:spPr>
          <a:xfrm>
            <a:off x="8124205" y="295200"/>
            <a:ext cx="3778870" cy="876375"/>
          </a:xfrm>
        </p:spPr>
        <p:txBody>
          <a:bodyPr/>
          <a:lstStyle>
            <a:lvl1pPr>
              <a:defRPr sz="1400"/>
            </a:lvl1pPr>
            <a:lvl2pPr>
              <a:defRPr sz="1400"/>
            </a:lvl2pPr>
            <a:lvl3pPr>
              <a:defRPr sz="1200"/>
            </a:lvl3pPr>
          </a:lstStyle>
          <a:p>
            <a:pPr lvl="0"/>
            <a:r>
              <a:rPr lang="en-GB"/>
              <a:t>Click to add text. Delete if not required.</a:t>
            </a:r>
          </a:p>
          <a:p>
            <a:pPr lvl="1"/>
            <a:r>
              <a:rPr lang="en-GB"/>
              <a:t>Second level</a:t>
            </a:r>
          </a:p>
          <a:p>
            <a:pPr lvl="2"/>
            <a:r>
              <a:rPr lang="en-GB"/>
              <a:t>Third level</a:t>
            </a:r>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2" name="Subtitle 2">
            <a:extLst>
              <a:ext uri="{FF2B5EF4-FFF2-40B4-BE49-F238E27FC236}">
                <a16:creationId xmlns:a16="http://schemas.microsoft.com/office/drawing/2014/main" id="{A957F58C-3461-45A3-5C7B-FEC0AE9787AA}"/>
              </a:ext>
            </a:extLst>
          </p:cNvPr>
          <p:cNvSpPr>
            <a:spLocks noGrp="1"/>
          </p:cNvSpPr>
          <p:nvPr>
            <p:ph type="subTitle" idx="19" hasCustomPrompt="1"/>
          </p:nvPr>
        </p:nvSpPr>
        <p:spPr>
          <a:xfrm>
            <a:off x="288302" y="713620"/>
            <a:ext cx="6713538"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12" name="Text Placeholder 11">
            <a:extLst>
              <a:ext uri="{FF2B5EF4-FFF2-40B4-BE49-F238E27FC236}">
                <a16:creationId xmlns:a16="http://schemas.microsoft.com/office/drawing/2014/main" id="{C0E54879-16D3-D32C-7096-C2022A52D2DF}"/>
              </a:ext>
            </a:extLst>
          </p:cNvPr>
          <p:cNvSpPr>
            <a:spLocks noGrp="1"/>
          </p:cNvSpPr>
          <p:nvPr>
            <p:ph type="body" sz="quarter" idx="20"/>
          </p:nvPr>
        </p:nvSpPr>
        <p:spPr>
          <a:xfrm>
            <a:off x="288925" y="3357563"/>
            <a:ext cx="3769200" cy="240823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15" name="Text Placeholder 11">
            <a:extLst>
              <a:ext uri="{FF2B5EF4-FFF2-40B4-BE49-F238E27FC236}">
                <a16:creationId xmlns:a16="http://schemas.microsoft.com/office/drawing/2014/main" id="{111B2AEB-EC1B-D6B6-2A0C-C42A73F419DD}"/>
              </a:ext>
            </a:extLst>
          </p:cNvPr>
          <p:cNvSpPr>
            <a:spLocks noGrp="1"/>
          </p:cNvSpPr>
          <p:nvPr>
            <p:ph type="body" sz="quarter" idx="21"/>
          </p:nvPr>
        </p:nvSpPr>
        <p:spPr>
          <a:xfrm>
            <a:off x="4206876" y="3357563"/>
            <a:ext cx="3776400" cy="240823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16" name="Text Placeholder 11">
            <a:extLst>
              <a:ext uri="{FF2B5EF4-FFF2-40B4-BE49-F238E27FC236}">
                <a16:creationId xmlns:a16="http://schemas.microsoft.com/office/drawing/2014/main" id="{604DF7D6-F323-CF70-9E5E-634416CD4FA3}"/>
              </a:ext>
            </a:extLst>
          </p:cNvPr>
          <p:cNvSpPr>
            <a:spLocks noGrp="1"/>
          </p:cNvSpPr>
          <p:nvPr>
            <p:ph type="body" sz="quarter" idx="22"/>
          </p:nvPr>
        </p:nvSpPr>
        <p:spPr>
          <a:xfrm>
            <a:off x="8124824" y="3357563"/>
            <a:ext cx="3776400" cy="240823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3" name="Footer Placeholder 4">
            <a:extLst>
              <a:ext uri="{FF2B5EF4-FFF2-40B4-BE49-F238E27FC236}">
                <a16:creationId xmlns:a16="http://schemas.microsoft.com/office/drawing/2014/main" id="{A50A90C1-8224-5C16-1EC9-D3E24C8CF223}"/>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1193723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7510D54-8AF6-FB56-756F-08A956F574D9}"/>
              </a:ext>
            </a:extLst>
          </p:cNvPr>
          <p:cNvSpPr>
            <a:spLocks noGrp="1"/>
          </p:cNvSpPr>
          <p:nvPr>
            <p:ph type="title"/>
          </p:nvPr>
        </p:nvSpPr>
        <p:spPr>
          <a:xfrm>
            <a:off x="288303" y="262267"/>
            <a:ext cx="6713538" cy="457818"/>
          </a:xfrm>
        </p:spPr>
        <p:txBody>
          <a:bodyPr/>
          <a:lstStyle/>
          <a:p>
            <a:r>
              <a:rPr lang="en-US" altLang="zh-CN"/>
              <a:t>Click to edit Master title style</a:t>
            </a:r>
            <a:endParaRPr lang="en-GB"/>
          </a:p>
        </p:txBody>
      </p:sp>
      <p:sp>
        <p:nvSpPr>
          <p:cNvPr id="8" name="Content Placeholder 2">
            <a:extLst>
              <a:ext uri="{FF2B5EF4-FFF2-40B4-BE49-F238E27FC236}">
                <a16:creationId xmlns:a16="http://schemas.microsoft.com/office/drawing/2014/main" id="{56A9A479-5865-E7E2-91F8-228379565FE9}"/>
              </a:ext>
            </a:extLst>
          </p:cNvPr>
          <p:cNvSpPr>
            <a:spLocks noGrp="1"/>
          </p:cNvSpPr>
          <p:nvPr>
            <p:ph idx="1"/>
          </p:nvPr>
        </p:nvSpPr>
        <p:spPr>
          <a:xfrm>
            <a:off x="289384" y="1822449"/>
            <a:ext cx="2793541" cy="394335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9" name="Content Placeholder 2">
            <a:extLst>
              <a:ext uri="{FF2B5EF4-FFF2-40B4-BE49-F238E27FC236}">
                <a16:creationId xmlns:a16="http://schemas.microsoft.com/office/drawing/2014/main" id="{C843A736-3CCC-0374-4B82-29356E6E54DC}"/>
              </a:ext>
            </a:extLst>
          </p:cNvPr>
          <p:cNvSpPr>
            <a:spLocks noGrp="1"/>
          </p:cNvSpPr>
          <p:nvPr>
            <p:ph idx="13"/>
          </p:nvPr>
        </p:nvSpPr>
        <p:spPr>
          <a:xfrm>
            <a:off x="6165853" y="1822450"/>
            <a:ext cx="2795586" cy="394335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3" name="Content Placeholder 2">
            <a:extLst>
              <a:ext uri="{FF2B5EF4-FFF2-40B4-BE49-F238E27FC236}">
                <a16:creationId xmlns:a16="http://schemas.microsoft.com/office/drawing/2014/main" id="{73E966BC-48D6-0237-3D83-9F8CB77DC975}"/>
              </a:ext>
            </a:extLst>
          </p:cNvPr>
          <p:cNvSpPr>
            <a:spLocks noGrp="1"/>
          </p:cNvSpPr>
          <p:nvPr>
            <p:ph idx="14"/>
          </p:nvPr>
        </p:nvSpPr>
        <p:spPr>
          <a:xfrm>
            <a:off x="3225801" y="1822450"/>
            <a:ext cx="2793542" cy="394335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4" name="Content Placeholder 2">
            <a:extLst>
              <a:ext uri="{FF2B5EF4-FFF2-40B4-BE49-F238E27FC236}">
                <a16:creationId xmlns:a16="http://schemas.microsoft.com/office/drawing/2014/main" id="{48B10B95-D320-4FA6-98CE-883417C5DC22}"/>
              </a:ext>
            </a:extLst>
          </p:cNvPr>
          <p:cNvSpPr>
            <a:spLocks noGrp="1"/>
          </p:cNvSpPr>
          <p:nvPr>
            <p:ph idx="15"/>
          </p:nvPr>
        </p:nvSpPr>
        <p:spPr>
          <a:xfrm>
            <a:off x="9104313" y="1822450"/>
            <a:ext cx="2795587" cy="394335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5" name="Text Placeholder 7">
            <a:extLst>
              <a:ext uri="{FF2B5EF4-FFF2-40B4-BE49-F238E27FC236}">
                <a16:creationId xmlns:a16="http://schemas.microsoft.com/office/drawing/2014/main" id="{E3C7D5F1-8B5D-5312-7A0B-9754F64800D3}"/>
              </a:ext>
            </a:extLst>
          </p:cNvPr>
          <p:cNvSpPr>
            <a:spLocks noGrp="1"/>
          </p:cNvSpPr>
          <p:nvPr>
            <p:ph type="body" sz="quarter" idx="16" hasCustomPrompt="1"/>
          </p:nvPr>
        </p:nvSpPr>
        <p:spPr>
          <a:xfrm>
            <a:off x="8124205" y="295200"/>
            <a:ext cx="3778870" cy="876375"/>
          </a:xfrm>
        </p:spPr>
        <p:txBody>
          <a:bodyPr/>
          <a:lstStyle>
            <a:lvl1pPr>
              <a:defRPr sz="1400"/>
            </a:lvl1pPr>
            <a:lvl2pPr>
              <a:defRPr sz="1400"/>
            </a:lvl2pPr>
            <a:lvl3pPr>
              <a:defRPr sz="1200"/>
            </a:lvl3pPr>
          </a:lstStyle>
          <a:p>
            <a:pPr lvl="0"/>
            <a:r>
              <a:rPr lang="en-GB"/>
              <a:t>Click to add text. Delete if not required.</a:t>
            </a:r>
          </a:p>
          <a:p>
            <a:pPr lvl="1"/>
            <a:r>
              <a:rPr lang="en-GB"/>
              <a:t>Second level</a:t>
            </a:r>
          </a:p>
          <a:p>
            <a:pPr lvl="2"/>
            <a:r>
              <a:rPr lang="en-GB"/>
              <a:t>Third level</a:t>
            </a:r>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2" name="Subtitle 2">
            <a:extLst>
              <a:ext uri="{FF2B5EF4-FFF2-40B4-BE49-F238E27FC236}">
                <a16:creationId xmlns:a16="http://schemas.microsoft.com/office/drawing/2014/main" id="{722B44CB-D9B7-ACB7-EC09-74A55C85B1AA}"/>
              </a:ext>
            </a:extLst>
          </p:cNvPr>
          <p:cNvSpPr>
            <a:spLocks noGrp="1"/>
          </p:cNvSpPr>
          <p:nvPr>
            <p:ph type="subTitle" idx="17" hasCustomPrompt="1"/>
          </p:nvPr>
        </p:nvSpPr>
        <p:spPr>
          <a:xfrm>
            <a:off x="288302" y="713620"/>
            <a:ext cx="6713538"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10" name="Footer Placeholder 4">
            <a:extLst>
              <a:ext uri="{FF2B5EF4-FFF2-40B4-BE49-F238E27FC236}">
                <a16:creationId xmlns:a16="http://schemas.microsoft.com/office/drawing/2014/main" id="{2FD518FF-79D2-C6D5-01D5-64DFE231209A}"/>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504000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Content with Images">
    <p:bg>
      <p:bgPr>
        <a:solidFill>
          <a:schemeClr val="tx2"/>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EFD4EAF-3D60-DC5D-9020-CF7FB8FB51D2}"/>
              </a:ext>
            </a:extLst>
          </p:cNvPr>
          <p:cNvSpPr>
            <a:spLocks noGrp="1"/>
          </p:cNvSpPr>
          <p:nvPr>
            <p:ph type="title"/>
          </p:nvPr>
        </p:nvSpPr>
        <p:spPr>
          <a:xfrm>
            <a:off x="288303" y="262267"/>
            <a:ext cx="6713538" cy="457818"/>
          </a:xfrm>
        </p:spPr>
        <p:txBody>
          <a:bodyPr/>
          <a:lstStyle/>
          <a:p>
            <a:r>
              <a:rPr lang="en-US" altLang="zh-CN"/>
              <a:t>Click to edit Master title style</a:t>
            </a:r>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0" name="Picture Placeholder 3">
            <a:extLst>
              <a:ext uri="{FF2B5EF4-FFF2-40B4-BE49-F238E27FC236}">
                <a16:creationId xmlns:a16="http://schemas.microsoft.com/office/drawing/2014/main" id="{4E9C5E07-6992-3F19-1B3D-971FA4CAA6E9}"/>
              </a:ext>
            </a:extLst>
          </p:cNvPr>
          <p:cNvSpPr>
            <a:spLocks noGrp="1"/>
          </p:cNvSpPr>
          <p:nvPr>
            <p:ph type="pic" sz="quarter" idx="16" hasCustomPrompt="1"/>
          </p:nvPr>
        </p:nvSpPr>
        <p:spPr>
          <a:xfrm>
            <a:off x="292100" y="1306514"/>
            <a:ext cx="2790825" cy="1908174"/>
          </a:xfrm>
          <a:solidFill>
            <a:schemeClr val="bg1"/>
          </a:solidFill>
        </p:spPr>
        <p:txBody>
          <a:bodyPr vert="horz" lIns="0" tIns="0" rIns="0" bIns="0" rtlCol="0">
            <a:noAutofit/>
          </a:bodyPr>
          <a:lstStyle>
            <a:lvl1pPr>
              <a:defRPr lang="en-GB">
                <a:solidFill>
                  <a:schemeClr val="tx1"/>
                </a:solidFill>
                <a:latin typeface="+mn-lt"/>
              </a:defRPr>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a:t>
            </a:r>
            <a:r>
              <a:rPr lang="en-GB"/>
              <a:t> Delete if not required.</a:t>
            </a:r>
            <a:endParaRPr lang="en-US"/>
          </a:p>
        </p:txBody>
      </p:sp>
      <p:sp>
        <p:nvSpPr>
          <p:cNvPr id="11" name="Picture Placeholder 3">
            <a:extLst>
              <a:ext uri="{FF2B5EF4-FFF2-40B4-BE49-F238E27FC236}">
                <a16:creationId xmlns:a16="http://schemas.microsoft.com/office/drawing/2014/main" id="{1DFC9CD2-F9F0-5542-03DE-0F1FE57839DE}"/>
              </a:ext>
            </a:extLst>
          </p:cNvPr>
          <p:cNvSpPr>
            <a:spLocks noGrp="1"/>
          </p:cNvSpPr>
          <p:nvPr>
            <p:ph type="pic" sz="quarter" idx="17" hasCustomPrompt="1"/>
          </p:nvPr>
        </p:nvSpPr>
        <p:spPr>
          <a:xfrm>
            <a:off x="3225800" y="1306515"/>
            <a:ext cx="2795588" cy="1906586"/>
          </a:xfrm>
          <a:solidFill>
            <a:schemeClr val="bg1"/>
          </a:solidFill>
        </p:spPr>
        <p:txBody>
          <a:bodyPr vert="horz" lIns="0" tIns="0" rIns="0" bIns="0" rtlCol="0">
            <a:noAutofit/>
          </a:bodyPr>
          <a:lstStyle>
            <a:lvl1pPr>
              <a:defRPr lang="en-GB" dirty="0">
                <a:solidFill>
                  <a:schemeClr val="tx1"/>
                </a:solidFill>
                <a:latin typeface="+mn-lt"/>
              </a:defRPr>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a:t>
            </a:r>
            <a:r>
              <a:rPr lang="en-GB"/>
              <a:t> Delete if not required.</a:t>
            </a:r>
            <a:endParaRPr lang="en-US"/>
          </a:p>
        </p:txBody>
      </p:sp>
      <p:sp>
        <p:nvSpPr>
          <p:cNvPr id="12" name="Picture Placeholder 3">
            <a:extLst>
              <a:ext uri="{FF2B5EF4-FFF2-40B4-BE49-F238E27FC236}">
                <a16:creationId xmlns:a16="http://schemas.microsoft.com/office/drawing/2014/main" id="{D5E872F4-C139-6D56-50F9-7D21C3B1C8C0}"/>
              </a:ext>
            </a:extLst>
          </p:cNvPr>
          <p:cNvSpPr>
            <a:spLocks noGrp="1"/>
          </p:cNvSpPr>
          <p:nvPr>
            <p:ph type="pic" sz="quarter" idx="18" hasCustomPrompt="1"/>
          </p:nvPr>
        </p:nvSpPr>
        <p:spPr>
          <a:xfrm>
            <a:off x="6165850" y="1306513"/>
            <a:ext cx="2795588" cy="1908175"/>
          </a:xfrm>
          <a:solidFill>
            <a:schemeClr val="bg1"/>
          </a:solidFill>
        </p:spPr>
        <p:txBody>
          <a:bodyPr vert="horz" lIns="0" tIns="0" rIns="0" bIns="0" rtlCol="0">
            <a:noAutofit/>
          </a:bodyPr>
          <a:lstStyle>
            <a:lvl1pPr>
              <a:defRPr lang="en-GB">
                <a:solidFill>
                  <a:schemeClr val="tx1"/>
                </a:solidFill>
                <a:latin typeface="+mn-lt"/>
              </a:defRPr>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a:t>
            </a:r>
            <a:r>
              <a:rPr lang="en-GB"/>
              <a:t> Delete if not required.</a:t>
            </a:r>
            <a:endParaRPr lang="en-US"/>
          </a:p>
        </p:txBody>
      </p:sp>
      <p:sp>
        <p:nvSpPr>
          <p:cNvPr id="13" name="Picture Placeholder 3">
            <a:extLst>
              <a:ext uri="{FF2B5EF4-FFF2-40B4-BE49-F238E27FC236}">
                <a16:creationId xmlns:a16="http://schemas.microsoft.com/office/drawing/2014/main" id="{84712E5D-D603-F9AE-3C3A-D37795F75238}"/>
              </a:ext>
            </a:extLst>
          </p:cNvPr>
          <p:cNvSpPr>
            <a:spLocks noGrp="1"/>
          </p:cNvSpPr>
          <p:nvPr>
            <p:ph type="pic" sz="quarter" idx="19" hasCustomPrompt="1"/>
          </p:nvPr>
        </p:nvSpPr>
        <p:spPr>
          <a:xfrm>
            <a:off x="9104313" y="1306513"/>
            <a:ext cx="2799890" cy="1906588"/>
          </a:xfrm>
          <a:solidFill>
            <a:schemeClr val="bg1"/>
          </a:solidFill>
        </p:spPr>
        <p:txBody>
          <a:bodyPr vert="horz" lIns="0" tIns="0" rIns="0" bIns="0" rtlCol="0">
            <a:noAutofit/>
          </a:bodyPr>
          <a:lstStyle>
            <a:lvl1pPr>
              <a:defRPr lang="en-GB" dirty="0">
                <a:solidFill>
                  <a:schemeClr val="tx1"/>
                </a:solidFill>
                <a:latin typeface="+mn-lt"/>
              </a:defRPr>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a:t>
            </a:r>
            <a:r>
              <a:rPr lang="en-GB"/>
              <a:t> Delete if not required.</a:t>
            </a:r>
            <a:endParaRPr lang="en-US"/>
          </a:p>
        </p:txBody>
      </p:sp>
      <p:sp>
        <p:nvSpPr>
          <p:cNvPr id="5" name="Text Placeholder 7">
            <a:extLst>
              <a:ext uri="{FF2B5EF4-FFF2-40B4-BE49-F238E27FC236}">
                <a16:creationId xmlns:a16="http://schemas.microsoft.com/office/drawing/2014/main" id="{19D9921F-F7C4-B7B7-7BFB-FFFA54F89ACB}"/>
              </a:ext>
            </a:extLst>
          </p:cNvPr>
          <p:cNvSpPr>
            <a:spLocks noGrp="1"/>
          </p:cNvSpPr>
          <p:nvPr>
            <p:ph type="body" sz="quarter" idx="20" hasCustomPrompt="1"/>
          </p:nvPr>
        </p:nvSpPr>
        <p:spPr>
          <a:xfrm>
            <a:off x="8124205" y="295200"/>
            <a:ext cx="3778870" cy="876375"/>
          </a:xfrm>
        </p:spPr>
        <p:txBody>
          <a:bodyPr/>
          <a:lstStyle>
            <a:lvl1pPr>
              <a:defRPr sz="1400"/>
            </a:lvl1pPr>
            <a:lvl2pPr>
              <a:defRPr sz="1400"/>
            </a:lvl2pPr>
            <a:lvl3pPr>
              <a:defRPr sz="1200"/>
            </a:lvl3pPr>
          </a:lstStyle>
          <a:p>
            <a:pPr lvl="0"/>
            <a:r>
              <a:rPr lang="en-GB"/>
              <a:t>Click to add text. Delete if not required.</a:t>
            </a:r>
          </a:p>
          <a:p>
            <a:pPr lvl="1"/>
            <a:r>
              <a:rPr lang="en-GB"/>
              <a:t>Second level</a:t>
            </a:r>
          </a:p>
          <a:p>
            <a:pPr lvl="2"/>
            <a:r>
              <a:rPr lang="en-GB"/>
              <a:t>Third level</a:t>
            </a:r>
          </a:p>
        </p:txBody>
      </p:sp>
      <p:sp>
        <p:nvSpPr>
          <p:cNvPr id="2" name="Subtitle 2">
            <a:extLst>
              <a:ext uri="{FF2B5EF4-FFF2-40B4-BE49-F238E27FC236}">
                <a16:creationId xmlns:a16="http://schemas.microsoft.com/office/drawing/2014/main" id="{A6811233-C261-B7A8-9BF5-E6DBD474B2D8}"/>
              </a:ext>
            </a:extLst>
          </p:cNvPr>
          <p:cNvSpPr>
            <a:spLocks noGrp="1"/>
          </p:cNvSpPr>
          <p:nvPr>
            <p:ph type="subTitle" idx="21" hasCustomPrompt="1"/>
          </p:nvPr>
        </p:nvSpPr>
        <p:spPr>
          <a:xfrm>
            <a:off x="288302" y="713620"/>
            <a:ext cx="6713538"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14" name="Text Placeholder 11">
            <a:extLst>
              <a:ext uri="{FF2B5EF4-FFF2-40B4-BE49-F238E27FC236}">
                <a16:creationId xmlns:a16="http://schemas.microsoft.com/office/drawing/2014/main" id="{AB473CBC-7605-D3E8-783C-F925B286C464}"/>
              </a:ext>
            </a:extLst>
          </p:cNvPr>
          <p:cNvSpPr>
            <a:spLocks noGrp="1"/>
          </p:cNvSpPr>
          <p:nvPr>
            <p:ph type="body" sz="quarter" idx="22"/>
          </p:nvPr>
        </p:nvSpPr>
        <p:spPr>
          <a:xfrm>
            <a:off x="288925" y="3357563"/>
            <a:ext cx="2790825" cy="240823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16" name="Text Placeholder 11">
            <a:extLst>
              <a:ext uri="{FF2B5EF4-FFF2-40B4-BE49-F238E27FC236}">
                <a16:creationId xmlns:a16="http://schemas.microsoft.com/office/drawing/2014/main" id="{D5F5363E-BC98-62D0-50C8-BB47491FC9D2}"/>
              </a:ext>
            </a:extLst>
          </p:cNvPr>
          <p:cNvSpPr>
            <a:spLocks noGrp="1"/>
          </p:cNvSpPr>
          <p:nvPr>
            <p:ph type="body" sz="quarter" idx="23"/>
          </p:nvPr>
        </p:nvSpPr>
        <p:spPr>
          <a:xfrm>
            <a:off x="3233115" y="3357563"/>
            <a:ext cx="2796156" cy="240823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17" name="Text Placeholder 11">
            <a:extLst>
              <a:ext uri="{FF2B5EF4-FFF2-40B4-BE49-F238E27FC236}">
                <a16:creationId xmlns:a16="http://schemas.microsoft.com/office/drawing/2014/main" id="{2CFDC76E-CB6A-2A48-41EF-35223633C7FE}"/>
              </a:ext>
            </a:extLst>
          </p:cNvPr>
          <p:cNvSpPr>
            <a:spLocks noGrp="1"/>
          </p:cNvSpPr>
          <p:nvPr>
            <p:ph type="body" sz="quarter" idx="24"/>
          </p:nvPr>
        </p:nvSpPr>
        <p:spPr>
          <a:xfrm>
            <a:off x="6175321" y="3357563"/>
            <a:ext cx="2796156" cy="240823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18" name="Text Placeholder 11">
            <a:extLst>
              <a:ext uri="{FF2B5EF4-FFF2-40B4-BE49-F238E27FC236}">
                <a16:creationId xmlns:a16="http://schemas.microsoft.com/office/drawing/2014/main" id="{12E56C66-93E1-5486-DC8D-DDF4C1E184CC}"/>
              </a:ext>
            </a:extLst>
          </p:cNvPr>
          <p:cNvSpPr>
            <a:spLocks noGrp="1"/>
          </p:cNvSpPr>
          <p:nvPr>
            <p:ph type="body" sz="quarter" idx="25"/>
          </p:nvPr>
        </p:nvSpPr>
        <p:spPr>
          <a:xfrm>
            <a:off x="9104313" y="3357563"/>
            <a:ext cx="2800800" cy="240823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3" name="Footer Placeholder 4">
            <a:extLst>
              <a:ext uri="{FF2B5EF4-FFF2-40B4-BE49-F238E27FC236}">
                <a16:creationId xmlns:a16="http://schemas.microsoft.com/office/drawing/2014/main" id="{9DCAB8AB-4C0B-7253-B5CE-B910AD2A2752}"/>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607334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8" name="Content Placeholder 2">
            <a:extLst>
              <a:ext uri="{FF2B5EF4-FFF2-40B4-BE49-F238E27FC236}">
                <a16:creationId xmlns:a16="http://schemas.microsoft.com/office/drawing/2014/main" id="{56A9A479-5865-E7E2-91F8-228379565FE9}"/>
              </a:ext>
            </a:extLst>
          </p:cNvPr>
          <p:cNvSpPr>
            <a:spLocks noGrp="1"/>
          </p:cNvSpPr>
          <p:nvPr>
            <p:ph idx="1"/>
          </p:nvPr>
        </p:nvSpPr>
        <p:spPr>
          <a:xfrm>
            <a:off x="289384" y="1821599"/>
            <a:ext cx="2793541" cy="1902675"/>
          </a:xfrm>
        </p:spPr>
        <p:txBody>
          <a:bodyPr/>
          <a:lstStyle>
            <a:lvl1pPr>
              <a:defRPr lang="en-GB" sz="1400" dirty="0" smtClean="0"/>
            </a:lvl1pPr>
            <a:lvl2pPr>
              <a:defRPr lang="en-GB" sz="1400" dirty="0" smtClean="0"/>
            </a:lvl2pPr>
            <a:lvl3pPr>
              <a:defRPr lang="en-GB" sz="1200" dirty="0" smtClean="0"/>
            </a:lvl3pPr>
            <a:lvl4pPr>
              <a:defRPr lang="en-GB" sz="1200" dirty="0" smtClean="0"/>
            </a:lvl4pPr>
            <a:lvl5pPr>
              <a:defRPr lang="en-GB" sz="800" dirty="0"/>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9" name="Content Placeholder 2">
            <a:extLst>
              <a:ext uri="{FF2B5EF4-FFF2-40B4-BE49-F238E27FC236}">
                <a16:creationId xmlns:a16="http://schemas.microsoft.com/office/drawing/2014/main" id="{C843A736-3CCC-0374-4B82-29356E6E54DC}"/>
              </a:ext>
            </a:extLst>
          </p:cNvPr>
          <p:cNvSpPr>
            <a:spLocks noGrp="1"/>
          </p:cNvSpPr>
          <p:nvPr>
            <p:ph idx="13"/>
          </p:nvPr>
        </p:nvSpPr>
        <p:spPr>
          <a:xfrm>
            <a:off x="6165852" y="1821599"/>
            <a:ext cx="2793542" cy="1902675"/>
          </a:xfrm>
        </p:spPr>
        <p:txBody>
          <a:bodyPr/>
          <a:lstStyle>
            <a:lvl1pPr>
              <a:defRPr lang="en-GB" sz="1400" smtClean="0"/>
            </a:lvl1pPr>
            <a:lvl2pPr>
              <a:defRPr lang="en-GB" sz="1400" smtClean="0"/>
            </a:lvl2pPr>
            <a:lvl3pPr>
              <a:defRPr lang="en-GB" sz="1200" smtClean="0"/>
            </a:lvl3pPr>
            <a:lvl4pPr>
              <a:defRPr lang="en-GB" sz="1200" smtClean="0"/>
            </a:lvl4pPr>
            <a:lvl5pPr>
              <a:defRPr lang="en-GB" sz="800" b="0" i="0" kern="1200" dirty="0">
                <a:solidFill>
                  <a:schemeClr val="tx1"/>
                </a:solidFill>
                <a:latin typeface="+mn-lt"/>
                <a:ea typeface="+mn-ea"/>
                <a:cs typeface="+mn-cs"/>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3" name="Content Placeholder 2">
            <a:extLst>
              <a:ext uri="{FF2B5EF4-FFF2-40B4-BE49-F238E27FC236}">
                <a16:creationId xmlns:a16="http://schemas.microsoft.com/office/drawing/2014/main" id="{73E966BC-48D6-0237-3D83-9F8CB77DC975}"/>
              </a:ext>
            </a:extLst>
          </p:cNvPr>
          <p:cNvSpPr>
            <a:spLocks noGrp="1"/>
          </p:cNvSpPr>
          <p:nvPr>
            <p:ph idx="14"/>
          </p:nvPr>
        </p:nvSpPr>
        <p:spPr>
          <a:xfrm>
            <a:off x="3225800" y="1821599"/>
            <a:ext cx="2803525" cy="1902675"/>
          </a:xfrm>
        </p:spPr>
        <p:txBody>
          <a:bodyPr/>
          <a:lstStyle>
            <a:lvl1pPr>
              <a:defRPr lang="en-GB" sz="1400" smtClean="0"/>
            </a:lvl1pPr>
            <a:lvl2pPr>
              <a:defRPr lang="en-GB" sz="1400" smtClean="0"/>
            </a:lvl2pPr>
            <a:lvl3pPr>
              <a:defRPr lang="en-GB" sz="1200" smtClean="0"/>
            </a:lvl3pPr>
            <a:lvl4pPr>
              <a:defRPr lang="en-GB" sz="1200" smtClean="0"/>
            </a:lvl4pPr>
            <a:lvl5pPr>
              <a:defRPr lang="en-GB" sz="800" b="0" i="0" kern="1200" dirty="0">
                <a:solidFill>
                  <a:schemeClr val="tx1"/>
                </a:solidFill>
                <a:latin typeface="+mn-lt"/>
                <a:ea typeface="+mn-ea"/>
                <a:cs typeface="+mn-cs"/>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4" name="Content Placeholder 2">
            <a:extLst>
              <a:ext uri="{FF2B5EF4-FFF2-40B4-BE49-F238E27FC236}">
                <a16:creationId xmlns:a16="http://schemas.microsoft.com/office/drawing/2014/main" id="{48B10B95-D320-4FA6-98CE-883417C5DC22}"/>
              </a:ext>
            </a:extLst>
          </p:cNvPr>
          <p:cNvSpPr>
            <a:spLocks noGrp="1"/>
          </p:cNvSpPr>
          <p:nvPr>
            <p:ph idx="15"/>
          </p:nvPr>
        </p:nvSpPr>
        <p:spPr>
          <a:xfrm>
            <a:off x="9105903" y="1821599"/>
            <a:ext cx="2793997" cy="1902675"/>
          </a:xfrm>
        </p:spPr>
        <p:txBody>
          <a:bodyPr/>
          <a:lstStyle>
            <a:lvl1pPr>
              <a:defRPr lang="en-GB" sz="1400" smtClean="0"/>
            </a:lvl1pPr>
            <a:lvl2pPr>
              <a:defRPr lang="en-GB" sz="1400" smtClean="0"/>
            </a:lvl2pPr>
            <a:lvl3pPr>
              <a:defRPr lang="en-GB" sz="1200" smtClean="0"/>
            </a:lvl3pPr>
            <a:lvl4pPr>
              <a:defRPr lang="en-GB" sz="1200" smtClean="0"/>
            </a:lvl4pPr>
            <a:lvl5pPr>
              <a:defRPr lang="en-GB" sz="800" b="0" i="0" kern="1200" dirty="0">
                <a:solidFill>
                  <a:schemeClr val="tx1"/>
                </a:solidFill>
                <a:latin typeface="+mn-lt"/>
                <a:ea typeface="+mn-ea"/>
                <a:cs typeface="+mn-cs"/>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10" name="Content Placeholder 2">
            <a:extLst>
              <a:ext uri="{FF2B5EF4-FFF2-40B4-BE49-F238E27FC236}">
                <a16:creationId xmlns:a16="http://schemas.microsoft.com/office/drawing/2014/main" id="{F837F62A-0DBC-5C4E-10B1-0A4CD4ADF81F}"/>
              </a:ext>
            </a:extLst>
          </p:cNvPr>
          <p:cNvSpPr>
            <a:spLocks noGrp="1"/>
          </p:cNvSpPr>
          <p:nvPr>
            <p:ph idx="16"/>
          </p:nvPr>
        </p:nvSpPr>
        <p:spPr>
          <a:xfrm>
            <a:off x="289384" y="3871912"/>
            <a:ext cx="2793541" cy="1902673"/>
          </a:xfrm>
        </p:spPr>
        <p:txBody>
          <a:bodyPr/>
          <a:lstStyle>
            <a:lvl1pPr>
              <a:defRPr lang="en-GB" sz="1400" smtClean="0"/>
            </a:lvl1pPr>
            <a:lvl2pPr>
              <a:defRPr lang="en-GB" sz="1400" smtClean="0"/>
            </a:lvl2pPr>
            <a:lvl3pPr>
              <a:defRPr lang="en-GB" sz="1200" smtClean="0"/>
            </a:lvl3pPr>
            <a:lvl4pPr>
              <a:defRPr lang="en-GB" sz="1200" smtClean="0"/>
            </a:lvl4pPr>
            <a:lvl5pPr>
              <a:defRPr lang="en-GB" sz="800" b="0" i="0" kern="1200" dirty="0">
                <a:solidFill>
                  <a:schemeClr val="tx1"/>
                </a:solidFill>
                <a:latin typeface="+mn-lt"/>
                <a:ea typeface="+mn-ea"/>
                <a:cs typeface="+mn-cs"/>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11" name="Content Placeholder 2">
            <a:extLst>
              <a:ext uri="{FF2B5EF4-FFF2-40B4-BE49-F238E27FC236}">
                <a16:creationId xmlns:a16="http://schemas.microsoft.com/office/drawing/2014/main" id="{D19C36C2-D521-FEE7-A6AC-5710B0CDB350}"/>
              </a:ext>
            </a:extLst>
          </p:cNvPr>
          <p:cNvSpPr>
            <a:spLocks noGrp="1"/>
          </p:cNvSpPr>
          <p:nvPr>
            <p:ph idx="17"/>
          </p:nvPr>
        </p:nvSpPr>
        <p:spPr>
          <a:xfrm>
            <a:off x="6165851" y="3871912"/>
            <a:ext cx="2795588" cy="1902674"/>
          </a:xfrm>
        </p:spPr>
        <p:txBody>
          <a:bodyPr/>
          <a:lstStyle>
            <a:lvl1pPr>
              <a:defRPr lang="en-GB" sz="1400" smtClean="0"/>
            </a:lvl1pPr>
            <a:lvl2pPr>
              <a:defRPr lang="en-GB" sz="1400" smtClean="0"/>
            </a:lvl2pPr>
            <a:lvl3pPr>
              <a:defRPr lang="en-GB" sz="1200" smtClean="0"/>
            </a:lvl3pPr>
            <a:lvl4pPr>
              <a:defRPr lang="en-GB" sz="1200" smtClean="0"/>
            </a:lvl4pPr>
            <a:lvl5pPr>
              <a:defRPr lang="en-GB" sz="800" b="0" i="0" kern="1200" dirty="0">
                <a:solidFill>
                  <a:schemeClr val="tx1"/>
                </a:solidFill>
                <a:latin typeface="+mn-lt"/>
                <a:ea typeface="+mn-ea"/>
                <a:cs typeface="+mn-cs"/>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12" name="Content Placeholder 2">
            <a:extLst>
              <a:ext uri="{FF2B5EF4-FFF2-40B4-BE49-F238E27FC236}">
                <a16:creationId xmlns:a16="http://schemas.microsoft.com/office/drawing/2014/main" id="{FB6994DE-2295-D9C1-5B16-D2099A816416}"/>
              </a:ext>
            </a:extLst>
          </p:cNvPr>
          <p:cNvSpPr>
            <a:spLocks noGrp="1"/>
          </p:cNvSpPr>
          <p:nvPr>
            <p:ph idx="18"/>
          </p:nvPr>
        </p:nvSpPr>
        <p:spPr>
          <a:xfrm>
            <a:off x="3225801" y="3871912"/>
            <a:ext cx="2795588" cy="1902673"/>
          </a:xfrm>
        </p:spPr>
        <p:txBody>
          <a:bodyPr/>
          <a:lstStyle>
            <a:lvl1pPr>
              <a:defRPr lang="en-GB" sz="1400" smtClean="0"/>
            </a:lvl1pPr>
            <a:lvl2pPr>
              <a:defRPr lang="en-GB" sz="1400" smtClean="0"/>
            </a:lvl2pPr>
            <a:lvl3pPr>
              <a:defRPr lang="en-GB" sz="1200" smtClean="0"/>
            </a:lvl3pPr>
            <a:lvl4pPr>
              <a:defRPr lang="en-GB" sz="1200" smtClean="0"/>
            </a:lvl4pPr>
            <a:lvl5pPr>
              <a:defRPr lang="en-GB" sz="800" b="0" i="0" kern="1200" dirty="0">
                <a:solidFill>
                  <a:schemeClr val="tx1"/>
                </a:solidFill>
                <a:latin typeface="+mn-lt"/>
                <a:ea typeface="+mn-ea"/>
                <a:cs typeface="+mn-cs"/>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13" name="Content Placeholder 2">
            <a:extLst>
              <a:ext uri="{FF2B5EF4-FFF2-40B4-BE49-F238E27FC236}">
                <a16:creationId xmlns:a16="http://schemas.microsoft.com/office/drawing/2014/main" id="{35D14BC0-5573-6189-1430-BDA9443B2652}"/>
              </a:ext>
            </a:extLst>
          </p:cNvPr>
          <p:cNvSpPr>
            <a:spLocks noGrp="1"/>
          </p:cNvSpPr>
          <p:nvPr>
            <p:ph idx="19"/>
          </p:nvPr>
        </p:nvSpPr>
        <p:spPr>
          <a:xfrm>
            <a:off x="9104313" y="3871912"/>
            <a:ext cx="2795587" cy="1902674"/>
          </a:xfrm>
        </p:spPr>
        <p:txBody>
          <a:bodyPr/>
          <a:lstStyle>
            <a:lvl1pPr>
              <a:defRPr lang="en-GB" sz="1400" smtClean="0"/>
            </a:lvl1pPr>
            <a:lvl2pPr>
              <a:defRPr lang="en-GB" sz="1400" smtClean="0"/>
            </a:lvl2pPr>
            <a:lvl3pPr>
              <a:defRPr lang="en-GB" sz="1200" smtClean="0"/>
            </a:lvl3pPr>
            <a:lvl4pPr>
              <a:defRPr lang="en-GB" sz="1200" smtClean="0"/>
            </a:lvl4pPr>
            <a:lvl5pPr>
              <a:defRPr lang="en-GB" sz="800" b="0" i="0" kern="1200" dirty="0">
                <a:solidFill>
                  <a:schemeClr val="tx1"/>
                </a:solidFill>
                <a:latin typeface="+mn-lt"/>
                <a:ea typeface="+mn-ea"/>
                <a:cs typeface="+mn-cs"/>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5" name="Text Placeholder 7">
            <a:extLst>
              <a:ext uri="{FF2B5EF4-FFF2-40B4-BE49-F238E27FC236}">
                <a16:creationId xmlns:a16="http://schemas.microsoft.com/office/drawing/2014/main" id="{18166EB3-B625-A7A5-5E35-6D81B2C4EAAA}"/>
              </a:ext>
            </a:extLst>
          </p:cNvPr>
          <p:cNvSpPr>
            <a:spLocks noGrp="1"/>
          </p:cNvSpPr>
          <p:nvPr>
            <p:ph type="body" sz="quarter" idx="20" hasCustomPrompt="1"/>
          </p:nvPr>
        </p:nvSpPr>
        <p:spPr>
          <a:xfrm>
            <a:off x="8124205" y="295200"/>
            <a:ext cx="3778870" cy="876375"/>
          </a:xfrm>
        </p:spPr>
        <p:txBody>
          <a:bodyPr/>
          <a:lstStyle>
            <a:lvl1pPr>
              <a:defRPr sz="1400"/>
            </a:lvl1pPr>
            <a:lvl2pPr>
              <a:defRPr sz="1400"/>
            </a:lvl2pPr>
            <a:lvl3pPr>
              <a:defRPr sz="1200"/>
            </a:lvl3pPr>
          </a:lstStyle>
          <a:p>
            <a:pPr lvl="0"/>
            <a:r>
              <a:rPr lang="en-GB"/>
              <a:t>Click to add text. Delete if not required.</a:t>
            </a:r>
          </a:p>
          <a:p>
            <a:pPr lvl="1"/>
            <a:r>
              <a:rPr lang="en-GB"/>
              <a:t>Second level</a:t>
            </a:r>
          </a:p>
          <a:p>
            <a:pPr lvl="2"/>
            <a:r>
              <a:rPr lang="en-GB"/>
              <a:t>Third level</a:t>
            </a:r>
          </a:p>
        </p:txBody>
      </p:sp>
      <p:sp>
        <p:nvSpPr>
          <p:cNvPr id="15" name="Title 14">
            <a:extLst>
              <a:ext uri="{FF2B5EF4-FFF2-40B4-BE49-F238E27FC236}">
                <a16:creationId xmlns:a16="http://schemas.microsoft.com/office/drawing/2014/main" id="{EC560DE3-3204-EFCC-1AF1-2D91CA826E4F}"/>
              </a:ext>
            </a:extLst>
          </p:cNvPr>
          <p:cNvSpPr>
            <a:spLocks noGrp="1"/>
          </p:cNvSpPr>
          <p:nvPr>
            <p:ph type="title"/>
          </p:nvPr>
        </p:nvSpPr>
        <p:spPr>
          <a:xfrm>
            <a:off x="288303" y="262267"/>
            <a:ext cx="6713538" cy="457818"/>
          </a:xfrm>
        </p:spPr>
        <p:txBody>
          <a:bodyPr/>
          <a:lstStyle/>
          <a:p>
            <a:r>
              <a:rPr lang="en-US" altLang="zh-CN"/>
              <a:t>Click to edit Master title style</a:t>
            </a:r>
            <a:endParaRPr lang="en-GB"/>
          </a:p>
        </p:txBody>
      </p:sp>
      <p:sp>
        <p:nvSpPr>
          <p:cNvPr id="2" name="Subtitle 2">
            <a:extLst>
              <a:ext uri="{FF2B5EF4-FFF2-40B4-BE49-F238E27FC236}">
                <a16:creationId xmlns:a16="http://schemas.microsoft.com/office/drawing/2014/main" id="{09115CA6-F35D-BB63-6BE4-D7293F65797E}"/>
              </a:ext>
            </a:extLst>
          </p:cNvPr>
          <p:cNvSpPr>
            <a:spLocks noGrp="1"/>
          </p:cNvSpPr>
          <p:nvPr>
            <p:ph type="subTitle" idx="21" hasCustomPrompt="1"/>
          </p:nvPr>
        </p:nvSpPr>
        <p:spPr>
          <a:xfrm>
            <a:off x="288302" y="713620"/>
            <a:ext cx="6713538"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14" name="Footer Placeholder 4">
            <a:extLst>
              <a:ext uri="{FF2B5EF4-FFF2-40B4-BE49-F238E27FC236}">
                <a16:creationId xmlns:a16="http://schemas.microsoft.com/office/drawing/2014/main" id="{E13B6904-8EEB-8C52-41B0-27C88B555178}"/>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1523007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tx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8" name="Content Placeholder 2">
            <a:extLst>
              <a:ext uri="{FF2B5EF4-FFF2-40B4-BE49-F238E27FC236}">
                <a16:creationId xmlns:a16="http://schemas.microsoft.com/office/drawing/2014/main" id="{56A9A479-5865-E7E2-91F8-228379565FE9}"/>
              </a:ext>
            </a:extLst>
          </p:cNvPr>
          <p:cNvSpPr>
            <a:spLocks noGrp="1"/>
          </p:cNvSpPr>
          <p:nvPr>
            <p:ph idx="1"/>
          </p:nvPr>
        </p:nvSpPr>
        <p:spPr>
          <a:xfrm>
            <a:off x="289384" y="1306513"/>
            <a:ext cx="5732003" cy="4459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4" name="Chart Placeholder 3">
            <a:extLst>
              <a:ext uri="{FF2B5EF4-FFF2-40B4-BE49-F238E27FC236}">
                <a16:creationId xmlns:a16="http://schemas.microsoft.com/office/drawing/2014/main" id="{538B81BC-7790-A8A7-F32D-C3F126E7C5D3}"/>
              </a:ext>
            </a:extLst>
          </p:cNvPr>
          <p:cNvSpPr>
            <a:spLocks noGrp="1"/>
          </p:cNvSpPr>
          <p:nvPr>
            <p:ph type="chart" sz="quarter" idx="15"/>
          </p:nvPr>
        </p:nvSpPr>
        <p:spPr>
          <a:xfrm>
            <a:off x="6165850" y="1306513"/>
            <a:ext cx="5737225" cy="4964112"/>
          </a:xfrm>
          <a:solidFill>
            <a:schemeClr val="bg1"/>
          </a:solidFill>
        </p:spPr>
        <p:txBody>
          <a:bodyPr/>
          <a:lstStyle/>
          <a:p>
            <a:r>
              <a:rPr lang="en-US" altLang="zh-CN"/>
              <a:t>Click icon to add chart</a:t>
            </a:r>
            <a:endParaRPr lang="en-US"/>
          </a:p>
        </p:txBody>
      </p:sp>
      <p:sp>
        <p:nvSpPr>
          <p:cNvPr id="11" name="Text Placeholder 3">
            <a:extLst>
              <a:ext uri="{FF2B5EF4-FFF2-40B4-BE49-F238E27FC236}">
                <a16:creationId xmlns:a16="http://schemas.microsoft.com/office/drawing/2014/main" id="{58257768-4CDB-6207-FCBD-946306C93DAD}"/>
              </a:ext>
            </a:extLst>
          </p:cNvPr>
          <p:cNvSpPr>
            <a:spLocks noGrp="1"/>
          </p:cNvSpPr>
          <p:nvPr>
            <p:ph type="body" sz="quarter" idx="14" hasCustomPrompt="1"/>
          </p:nvPr>
        </p:nvSpPr>
        <p:spPr>
          <a:xfrm>
            <a:off x="10083801" y="330199"/>
            <a:ext cx="1816100" cy="841376"/>
          </a:xfrm>
        </p:spPr>
        <p:txBody>
          <a:bodyPr/>
          <a:lstStyle>
            <a:lvl1pPr>
              <a:spcBef>
                <a:spcPts val="0"/>
              </a:spcBef>
              <a:spcAft>
                <a:spcPts val="300"/>
              </a:spcAft>
              <a:defRPr sz="800" b="0" i="0">
                <a:latin typeface="+mn-lt"/>
              </a:defRPr>
            </a:lvl1pPr>
            <a:lvl2pPr marL="93663" indent="-93663">
              <a:spcBef>
                <a:spcPts val="0"/>
              </a:spcBef>
              <a:spcAft>
                <a:spcPts val="300"/>
              </a:spcAft>
              <a:tabLst/>
              <a:defRPr sz="800" b="0" i="0">
                <a:latin typeface="+mn-lt"/>
              </a:defRPr>
            </a:lvl2pPr>
            <a:lvl3pPr marL="179388" indent="-85725">
              <a:spcBef>
                <a:spcPts val="0"/>
              </a:spcBef>
              <a:spcAft>
                <a:spcPts val="300"/>
              </a:spcAft>
              <a:tabLst/>
              <a:defRPr sz="800" b="0" i="0">
                <a:latin typeface="+mn-lt"/>
              </a:defRPr>
            </a:lvl3pPr>
            <a:lvl4pPr>
              <a:defRPr sz="1000"/>
            </a:lvl4pPr>
            <a:lvl5pPr>
              <a:defRPr sz="1000"/>
            </a:lvl5pPr>
          </a:lstStyle>
          <a:p>
            <a:pPr lvl="0"/>
            <a:r>
              <a:rPr lang="en-GB"/>
              <a:t>Click to add text. Delete if not required.</a:t>
            </a:r>
          </a:p>
          <a:p>
            <a:pPr lvl="1"/>
            <a:r>
              <a:rPr lang="en-GB"/>
              <a:t>Second level</a:t>
            </a:r>
          </a:p>
          <a:p>
            <a:pPr lvl="2"/>
            <a:r>
              <a:rPr lang="en-GB"/>
              <a:t>Third level</a:t>
            </a:r>
          </a:p>
        </p:txBody>
      </p:sp>
      <p:sp>
        <p:nvSpPr>
          <p:cNvPr id="9" name="Title 8">
            <a:extLst>
              <a:ext uri="{FF2B5EF4-FFF2-40B4-BE49-F238E27FC236}">
                <a16:creationId xmlns:a16="http://schemas.microsoft.com/office/drawing/2014/main" id="{6E77B21E-A040-7CC6-4F9B-B89C94289E89}"/>
              </a:ext>
            </a:extLst>
          </p:cNvPr>
          <p:cNvSpPr>
            <a:spLocks noGrp="1"/>
          </p:cNvSpPr>
          <p:nvPr>
            <p:ph type="title"/>
          </p:nvPr>
        </p:nvSpPr>
        <p:spPr>
          <a:xfrm>
            <a:off x="288303" y="262267"/>
            <a:ext cx="6713538" cy="457818"/>
          </a:xfrm>
        </p:spPr>
        <p:txBody>
          <a:bodyPr/>
          <a:lstStyle/>
          <a:p>
            <a:r>
              <a:rPr lang="en-US" altLang="zh-CN"/>
              <a:t>Click to edit Master title style</a:t>
            </a:r>
            <a:endParaRPr lang="en-GB"/>
          </a:p>
        </p:txBody>
      </p:sp>
      <p:sp>
        <p:nvSpPr>
          <p:cNvPr id="3" name="Subtitle 2">
            <a:extLst>
              <a:ext uri="{FF2B5EF4-FFF2-40B4-BE49-F238E27FC236}">
                <a16:creationId xmlns:a16="http://schemas.microsoft.com/office/drawing/2014/main" id="{F725C5CD-1985-D608-1D27-9FBC395FE641}"/>
              </a:ext>
            </a:extLst>
          </p:cNvPr>
          <p:cNvSpPr>
            <a:spLocks noGrp="1"/>
          </p:cNvSpPr>
          <p:nvPr>
            <p:ph type="subTitle" idx="16" hasCustomPrompt="1"/>
          </p:nvPr>
        </p:nvSpPr>
        <p:spPr>
          <a:xfrm>
            <a:off x="288302" y="713620"/>
            <a:ext cx="6713538"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2" name="Footer Placeholder 4">
            <a:extLst>
              <a:ext uri="{FF2B5EF4-FFF2-40B4-BE49-F238E27FC236}">
                <a16:creationId xmlns:a16="http://schemas.microsoft.com/office/drawing/2014/main" id="{14E01DA7-F0B0-D0D7-0F82-2CEA274588EC}"/>
              </a:ext>
            </a:extLst>
          </p:cNvPr>
          <p:cNvSpPr>
            <a:spLocks noGrp="1"/>
          </p:cNvSpPr>
          <p:nvPr>
            <p:ph type="ftr" sz="quarter" idx="3"/>
          </p:nvPr>
        </p:nvSpPr>
        <p:spPr>
          <a:xfrm>
            <a:off x="288259" y="5868000"/>
            <a:ext cx="5733129"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2883313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Long titles ">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F71E3-AC39-2207-0CC4-1E2486610795}"/>
              </a:ext>
            </a:extLst>
          </p:cNvPr>
          <p:cNvSpPr>
            <a:spLocks noGrp="1"/>
          </p:cNvSpPr>
          <p:nvPr>
            <p:ph type="ctrTitle" hasCustomPrompt="1"/>
          </p:nvPr>
        </p:nvSpPr>
        <p:spPr>
          <a:xfrm>
            <a:off x="285980" y="266955"/>
            <a:ext cx="5734050" cy="3482172"/>
          </a:xfrm>
        </p:spPr>
        <p:txBody>
          <a:bodyPr wrap="square" anchor="t">
            <a:normAutofit/>
          </a:bodyPr>
          <a:lstStyle>
            <a:lvl1pPr algn="l">
              <a:lnSpc>
                <a:spcPct val="80000"/>
              </a:lnSpc>
              <a:defRPr sz="7000" b="0" i="0" spc="0" baseline="0">
                <a:solidFill>
                  <a:schemeClr val="bg1"/>
                </a:solidFill>
                <a:latin typeface="+mj-lt"/>
              </a:defRPr>
            </a:lvl1pPr>
          </a:lstStyle>
          <a:p>
            <a:r>
              <a:rPr lang="en-GB"/>
              <a:t>Longer titles will shrink automatically</a:t>
            </a:r>
            <a:br>
              <a:rPr lang="en-GB"/>
            </a:br>
            <a:endParaRPr lang="en-GB"/>
          </a:p>
        </p:txBody>
      </p:sp>
      <p:sp>
        <p:nvSpPr>
          <p:cNvPr id="9" name="Subtitle 2">
            <a:extLst>
              <a:ext uri="{FF2B5EF4-FFF2-40B4-BE49-F238E27FC236}">
                <a16:creationId xmlns:a16="http://schemas.microsoft.com/office/drawing/2014/main" id="{52CA5BFA-B5A6-B786-4C05-6FD9C9E49AB2}"/>
              </a:ext>
            </a:extLst>
          </p:cNvPr>
          <p:cNvSpPr>
            <a:spLocks noGrp="1"/>
          </p:cNvSpPr>
          <p:nvPr>
            <p:ph type="subTitle" idx="1" hasCustomPrompt="1"/>
          </p:nvPr>
        </p:nvSpPr>
        <p:spPr>
          <a:xfrm>
            <a:off x="284806" y="4385616"/>
            <a:ext cx="5738042" cy="865834"/>
          </a:xfrm>
        </p:spPr>
        <p:txBody>
          <a:bodyPr anchor="b"/>
          <a:lstStyle>
            <a:lvl1pPr marL="0" indent="0" algn="l">
              <a:lnSpc>
                <a:spcPct val="100000"/>
              </a:lnSpc>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Supporting details. Delete if not required.</a:t>
            </a:r>
          </a:p>
        </p:txBody>
      </p:sp>
      <p:sp>
        <p:nvSpPr>
          <p:cNvPr id="11" name="Picture Placeholder 3">
            <a:extLst>
              <a:ext uri="{FF2B5EF4-FFF2-40B4-BE49-F238E27FC236}">
                <a16:creationId xmlns:a16="http://schemas.microsoft.com/office/drawing/2014/main" id="{E1BD3F77-9A53-CD01-DCF8-3C90891AE6D0}"/>
              </a:ext>
            </a:extLst>
          </p:cNvPr>
          <p:cNvSpPr>
            <a:spLocks noGrp="1"/>
          </p:cNvSpPr>
          <p:nvPr>
            <p:ph type="pic" sz="quarter" idx="11" hasCustomPrompt="1"/>
          </p:nvPr>
        </p:nvSpPr>
        <p:spPr>
          <a:xfrm>
            <a:off x="6562381" y="0"/>
            <a:ext cx="5629619" cy="6858000"/>
          </a:xfrm>
          <a:solidFill>
            <a:srgbClr val="F6F3F2"/>
          </a:solidFill>
        </p:spPr>
        <p:txBody>
          <a:bodyPr/>
          <a:lstStyle>
            <a:lvl1pPr>
              <a:defRPr lang="en-US"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p:txBody>
      </p:sp>
      <p:sp>
        <p:nvSpPr>
          <p:cNvPr id="3" name="Footer Placeholder 4">
            <a:extLst>
              <a:ext uri="{FF2B5EF4-FFF2-40B4-BE49-F238E27FC236}">
                <a16:creationId xmlns:a16="http://schemas.microsoft.com/office/drawing/2014/main" id="{5BDD11AC-89D9-1015-8860-013C404015AC}"/>
              </a:ext>
            </a:extLst>
          </p:cNvPr>
          <p:cNvSpPr>
            <a:spLocks noGrp="1"/>
          </p:cNvSpPr>
          <p:nvPr>
            <p:ph type="ftr" sz="quarter" idx="3"/>
          </p:nvPr>
        </p:nvSpPr>
        <p:spPr>
          <a:xfrm>
            <a:off x="288259" y="5454676"/>
            <a:ext cx="5731771"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bg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
        <p:nvSpPr>
          <p:cNvPr id="5" name="Graphic 3">
            <a:extLst>
              <a:ext uri="{FF2B5EF4-FFF2-40B4-BE49-F238E27FC236}">
                <a16:creationId xmlns:a16="http://schemas.microsoft.com/office/drawing/2014/main" id="{7326D04E-F17A-A72B-E9F1-D9DD0AC2BAB0}"/>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endParaRPr lang="en-GB"/>
          </a:p>
        </p:txBody>
      </p:sp>
    </p:spTree>
    <p:extLst>
      <p:ext uri="{BB962C8B-B14F-4D97-AF65-F5344CB8AC3E}">
        <p14:creationId xmlns:p14="http://schemas.microsoft.com/office/powerpoint/2010/main" val="483098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hart">
    <p:bg>
      <p:bgPr>
        <a:solidFill>
          <a:schemeClr val="tx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4" name="Text Placeholder 7">
            <a:extLst>
              <a:ext uri="{FF2B5EF4-FFF2-40B4-BE49-F238E27FC236}">
                <a16:creationId xmlns:a16="http://schemas.microsoft.com/office/drawing/2014/main" id="{66A26018-CD47-11D0-838D-A1A2D71C4DE9}"/>
              </a:ext>
            </a:extLst>
          </p:cNvPr>
          <p:cNvSpPr>
            <a:spLocks noGrp="1"/>
          </p:cNvSpPr>
          <p:nvPr>
            <p:ph type="body" sz="quarter" idx="15" hasCustomPrompt="1"/>
          </p:nvPr>
        </p:nvSpPr>
        <p:spPr>
          <a:xfrm>
            <a:off x="8124205" y="293525"/>
            <a:ext cx="3778870" cy="878050"/>
          </a:xfrm>
        </p:spPr>
        <p:txBody>
          <a:bodyPr/>
          <a:lstStyle>
            <a:lvl1pPr>
              <a:defRPr sz="1400"/>
            </a:lvl1pPr>
            <a:lvl2pPr>
              <a:defRPr sz="1400"/>
            </a:lvl2pPr>
            <a:lvl3pPr>
              <a:defRPr sz="1200"/>
            </a:lvl3pPr>
          </a:lstStyle>
          <a:p>
            <a:pPr lvl="0"/>
            <a:r>
              <a:rPr lang="en-GB"/>
              <a:t>Click to add text. Delete if not required.</a:t>
            </a:r>
          </a:p>
          <a:p>
            <a:pPr lvl="1"/>
            <a:r>
              <a:rPr lang="en-GB"/>
              <a:t>Second level</a:t>
            </a:r>
          </a:p>
          <a:p>
            <a:pPr lvl="2"/>
            <a:r>
              <a:rPr lang="en-GB"/>
              <a:t>Third level</a:t>
            </a:r>
          </a:p>
        </p:txBody>
      </p:sp>
      <p:sp>
        <p:nvSpPr>
          <p:cNvPr id="11" name="Chart Placeholder 10">
            <a:extLst>
              <a:ext uri="{FF2B5EF4-FFF2-40B4-BE49-F238E27FC236}">
                <a16:creationId xmlns:a16="http://schemas.microsoft.com/office/drawing/2014/main" id="{698C230B-5408-E1A5-CFA9-2F383131120D}"/>
              </a:ext>
            </a:extLst>
          </p:cNvPr>
          <p:cNvSpPr>
            <a:spLocks noGrp="1"/>
          </p:cNvSpPr>
          <p:nvPr>
            <p:ph type="chart" sz="quarter" idx="16"/>
          </p:nvPr>
        </p:nvSpPr>
        <p:spPr>
          <a:xfrm>
            <a:off x="292100" y="1306512"/>
            <a:ext cx="3770313" cy="3440113"/>
          </a:xfrm>
          <a:solidFill>
            <a:schemeClr val="bg1"/>
          </a:solidFill>
        </p:spPr>
        <p:txBody>
          <a:bodyPr/>
          <a:lstStyle/>
          <a:p>
            <a:r>
              <a:rPr lang="en-US" altLang="zh-CN"/>
              <a:t>Click icon to add chart</a:t>
            </a:r>
            <a:endParaRPr lang="en-US"/>
          </a:p>
        </p:txBody>
      </p:sp>
      <p:sp>
        <p:nvSpPr>
          <p:cNvPr id="12" name="Text Placeholder 7">
            <a:extLst>
              <a:ext uri="{FF2B5EF4-FFF2-40B4-BE49-F238E27FC236}">
                <a16:creationId xmlns:a16="http://schemas.microsoft.com/office/drawing/2014/main" id="{6BA18FE4-4638-2816-D5EB-4ABC0612973F}"/>
              </a:ext>
            </a:extLst>
          </p:cNvPr>
          <p:cNvSpPr>
            <a:spLocks noGrp="1"/>
          </p:cNvSpPr>
          <p:nvPr>
            <p:ph type="body" sz="quarter" idx="17" hasCustomPrompt="1"/>
          </p:nvPr>
        </p:nvSpPr>
        <p:spPr>
          <a:xfrm>
            <a:off x="291480" y="4894903"/>
            <a:ext cx="3770934" cy="876300"/>
          </a:xfrm>
        </p:spPr>
        <p:txBody>
          <a:bodyPr/>
          <a:lstStyle>
            <a:lvl1pPr>
              <a:defRPr sz="1200"/>
            </a:lvl1pPr>
            <a:lvl2pPr>
              <a:defRPr sz="1200"/>
            </a:lvl2pPr>
            <a:lvl3pPr>
              <a:defRPr sz="1100"/>
            </a:lvl3pPr>
          </a:lstStyle>
          <a:p>
            <a:pPr lvl="0"/>
            <a:r>
              <a:rPr lang="en-GB"/>
              <a:t>Click to add text. Delete if not required.</a:t>
            </a:r>
          </a:p>
          <a:p>
            <a:pPr lvl="1"/>
            <a:r>
              <a:rPr lang="en-GB"/>
              <a:t>Second level</a:t>
            </a:r>
          </a:p>
          <a:p>
            <a:pPr lvl="2"/>
            <a:r>
              <a:rPr lang="en-GB"/>
              <a:t>Third level</a:t>
            </a:r>
          </a:p>
        </p:txBody>
      </p:sp>
      <p:sp>
        <p:nvSpPr>
          <p:cNvPr id="13" name="Chart Placeholder 10">
            <a:extLst>
              <a:ext uri="{FF2B5EF4-FFF2-40B4-BE49-F238E27FC236}">
                <a16:creationId xmlns:a16="http://schemas.microsoft.com/office/drawing/2014/main" id="{446A3E25-507C-4190-4950-DA0C712EB336}"/>
              </a:ext>
            </a:extLst>
          </p:cNvPr>
          <p:cNvSpPr>
            <a:spLocks noGrp="1"/>
          </p:cNvSpPr>
          <p:nvPr>
            <p:ph type="chart" sz="quarter" idx="18"/>
          </p:nvPr>
        </p:nvSpPr>
        <p:spPr>
          <a:xfrm>
            <a:off x="4206875" y="1306513"/>
            <a:ext cx="3775076" cy="3440112"/>
          </a:xfrm>
          <a:solidFill>
            <a:schemeClr val="bg1"/>
          </a:solidFill>
        </p:spPr>
        <p:txBody>
          <a:bodyPr/>
          <a:lstStyle/>
          <a:p>
            <a:r>
              <a:rPr lang="en-US" altLang="zh-CN"/>
              <a:t>Click icon to add chart</a:t>
            </a:r>
            <a:endParaRPr lang="en-US"/>
          </a:p>
        </p:txBody>
      </p:sp>
      <p:sp>
        <p:nvSpPr>
          <p:cNvPr id="14" name="Text Placeholder 7">
            <a:extLst>
              <a:ext uri="{FF2B5EF4-FFF2-40B4-BE49-F238E27FC236}">
                <a16:creationId xmlns:a16="http://schemas.microsoft.com/office/drawing/2014/main" id="{DDD2F21A-FE62-6E81-6F5B-9A76691ED2EE}"/>
              </a:ext>
            </a:extLst>
          </p:cNvPr>
          <p:cNvSpPr>
            <a:spLocks noGrp="1"/>
          </p:cNvSpPr>
          <p:nvPr>
            <p:ph type="body" sz="quarter" idx="19" hasCustomPrompt="1"/>
          </p:nvPr>
        </p:nvSpPr>
        <p:spPr>
          <a:xfrm>
            <a:off x="4206874" y="4894903"/>
            <a:ext cx="3775076" cy="876300"/>
          </a:xfrm>
        </p:spPr>
        <p:txBody>
          <a:bodyPr/>
          <a:lstStyle>
            <a:lvl1pPr>
              <a:defRPr sz="1200"/>
            </a:lvl1pPr>
            <a:lvl2pPr>
              <a:defRPr sz="1200"/>
            </a:lvl2pPr>
            <a:lvl3pPr>
              <a:defRPr sz="1100"/>
            </a:lvl3pPr>
          </a:lstStyle>
          <a:p>
            <a:pPr lvl="0"/>
            <a:r>
              <a:rPr lang="en-GB"/>
              <a:t>Click to add text. Delete if not required.</a:t>
            </a:r>
          </a:p>
          <a:p>
            <a:pPr lvl="1"/>
            <a:r>
              <a:rPr lang="en-GB"/>
              <a:t>Second level</a:t>
            </a:r>
          </a:p>
          <a:p>
            <a:pPr lvl="2"/>
            <a:r>
              <a:rPr lang="en-GB"/>
              <a:t>Third level</a:t>
            </a:r>
          </a:p>
        </p:txBody>
      </p:sp>
      <p:sp>
        <p:nvSpPr>
          <p:cNvPr id="15" name="Chart Placeholder 10">
            <a:extLst>
              <a:ext uri="{FF2B5EF4-FFF2-40B4-BE49-F238E27FC236}">
                <a16:creationId xmlns:a16="http://schemas.microsoft.com/office/drawing/2014/main" id="{94EF43E1-5534-96EF-52FD-3CD0B7B21E71}"/>
              </a:ext>
            </a:extLst>
          </p:cNvPr>
          <p:cNvSpPr>
            <a:spLocks noGrp="1"/>
          </p:cNvSpPr>
          <p:nvPr>
            <p:ph type="chart" sz="quarter" idx="20"/>
          </p:nvPr>
        </p:nvSpPr>
        <p:spPr>
          <a:xfrm>
            <a:off x="8124825" y="1306512"/>
            <a:ext cx="3770313" cy="3440113"/>
          </a:xfrm>
          <a:solidFill>
            <a:schemeClr val="bg1"/>
          </a:solidFill>
        </p:spPr>
        <p:txBody>
          <a:bodyPr/>
          <a:lstStyle/>
          <a:p>
            <a:r>
              <a:rPr lang="en-US" altLang="zh-CN"/>
              <a:t>Click icon to add chart</a:t>
            </a:r>
            <a:endParaRPr lang="en-US"/>
          </a:p>
        </p:txBody>
      </p:sp>
      <p:sp>
        <p:nvSpPr>
          <p:cNvPr id="16" name="Text Placeholder 7">
            <a:extLst>
              <a:ext uri="{FF2B5EF4-FFF2-40B4-BE49-F238E27FC236}">
                <a16:creationId xmlns:a16="http://schemas.microsoft.com/office/drawing/2014/main" id="{074660EF-5B4C-59FD-5DE9-C6AEEC3EA783}"/>
              </a:ext>
            </a:extLst>
          </p:cNvPr>
          <p:cNvSpPr>
            <a:spLocks noGrp="1"/>
          </p:cNvSpPr>
          <p:nvPr>
            <p:ph type="body" sz="quarter" idx="21" hasCustomPrompt="1"/>
          </p:nvPr>
        </p:nvSpPr>
        <p:spPr>
          <a:xfrm>
            <a:off x="8124205" y="4894903"/>
            <a:ext cx="3770934" cy="876300"/>
          </a:xfrm>
        </p:spPr>
        <p:txBody>
          <a:bodyPr/>
          <a:lstStyle>
            <a:lvl1pPr>
              <a:defRPr sz="1200"/>
            </a:lvl1pPr>
            <a:lvl2pPr>
              <a:defRPr sz="1200"/>
            </a:lvl2pPr>
            <a:lvl3pPr>
              <a:defRPr sz="1100"/>
            </a:lvl3pPr>
          </a:lstStyle>
          <a:p>
            <a:pPr lvl="0"/>
            <a:r>
              <a:rPr lang="en-GB"/>
              <a:t>Click to add text. Delete if not required.</a:t>
            </a:r>
          </a:p>
          <a:p>
            <a:pPr lvl="1"/>
            <a:r>
              <a:rPr lang="en-GB"/>
              <a:t>Second level</a:t>
            </a:r>
          </a:p>
          <a:p>
            <a:pPr lvl="2"/>
            <a:r>
              <a:rPr lang="en-GB"/>
              <a:t>Third level</a:t>
            </a:r>
          </a:p>
        </p:txBody>
      </p:sp>
      <p:sp>
        <p:nvSpPr>
          <p:cNvPr id="9" name="Title 8">
            <a:extLst>
              <a:ext uri="{FF2B5EF4-FFF2-40B4-BE49-F238E27FC236}">
                <a16:creationId xmlns:a16="http://schemas.microsoft.com/office/drawing/2014/main" id="{5FD82D33-FC73-4137-A0A9-8EB43DA1A810}"/>
              </a:ext>
            </a:extLst>
          </p:cNvPr>
          <p:cNvSpPr>
            <a:spLocks noGrp="1"/>
          </p:cNvSpPr>
          <p:nvPr>
            <p:ph type="title"/>
          </p:nvPr>
        </p:nvSpPr>
        <p:spPr>
          <a:xfrm>
            <a:off x="288303" y="262267"/>
            <a:ext cx="6713538" cy="457818"/>
          </a:xfrm>
        </p:spPr>
        <p:txBody>
          <a:bodyPr/>
          <a:lstStyle/>
          <a:p>
            <a:r>
              <a:rPr lang="en-US" altLang="zh-CN"/>
              <a:t>Click to edit Master title style</a:t>
            </a:r>
            <a:endParaRPr lang="en-GB"/>
          </a:p>
        </p:txBody>
      </p:sp>
      <p:sp>
        <p:nvSpPr>
          <p:cNvPr id="3" name="Subtitle 2">
            <a:extLst>
              <a:ext uri="{FF2B5EF4-FFF2-40B4-BE49-F238E27FC236}">
                <a16:creationId xmlns:a16="http://schemas.microsoft.com/office/drawing/2014/main" id="{EA959997-A6D7-96D1-8672-5FCDE45DB7B3}"/>
              </a:ext>
            </a:extLst>
          </p:cNvPr>
          <p:cNvSpPr>
            <a:spLocks noGrp="1"/>
          </p:cNvSpPr>
          <p:nvPr>
            <p:ph type="subTitle" idx="22" hasCustomPrompt="1"/>
          </p:nvPr>
        </p:nvSpPr>
        <p:spPr>
          <a:xfrm>
            <a:off x="288302" y="713620"/>
            <a:ext cx="6713538"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2" name="Footer Placeholder 4">
            <a:extLst>
              <a:ext uri="{FF2B5EF4-FFF2-40B4-BE49-F238E27FC236}">
                <a16:creationId xmlns:a16="http://schemas.microsoft.com/office/drawing/2014/main" id="{FBE4CD19-6DA9-A930-91EE-59CB48D45E41}"/>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4268560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10" name="Table Placeholder 5">
            <a:extLst>
              <a:ext uri="{FF2B5EF4-FFF2-40B4-BE49-F238E27FC236}">
                <a16:creationId xmlns:a16="http://schemas.microsoft.com/office/drawing/2014/main" id="{AA00D851-11FE-02AE-0FE0-9A7CAC67EF7D}"/>
              </a:ext>
            </a:extLst>
          </p:cNvPr>
          <p:cNvSpPr>
            <a:spLocks noGrp="1"/>
          </p:cNvSpPr>
          <p:nvPr>
            <p:ph type="tbl" sz="quarter" idx="13"/>
          </p:nvPr>
        </p:nvSpPr>
        <p:spPr>
          <a:xfrm>
            <a:off x="292100" y="2847975"/>
            <a:ext cx="11610975" cy="2917825"/>
          </a:xfrm>
        </p:spPr>
        <p:txBody>
          <a:bodyPr/>
          <a:lstStyle/>
          <a:p>
            <a:r>
              <a:rPr lang="en-US" altLang="zh-CN"/>
              <a:t>Click icon to add table</a:t>
            </a:r>
            <a:endParaRPr lang="en-GB"/>
          </a:p>
        </p:txBody>
      </p:sp>
      <p:sp>
        <p:nvSpPr>
          <p:cNvPr id="3" name="Title 2">
            <a:extLst>
              <a:ext uri="{FF2B5EF4-FFF2-40B4-BE49-F238E27FC236}">
                <a16:creationId xmlns:a16="http://schemas.microsoft.com/office/drawing/2014/main" id="{2CDD0AA4-DA06-999E-8621-24713C5D3AF7}"/>
              </a:ext>
            </a:extLst>
          </p:cNvPr>
          <p:cNvSpPr>
            <a:spLocks noGrp="1"/>
          </p:cNvSpPr>
          <p:nvPr>
            <p:ph type="title"/>
          </p:nvPr>
        </p:nvSpPr>
        <p:spPr>
          <a:xfrm>
            <a:off x="288303" y="262267"/>
            <a:ext cx="6713538" cy="457818"/>
          </a:xfrm>
        </p:spPr>
        <p:txBody>
          <a:bodyPr/>
          <a:lstStyle/>
          <a:p>
            <a:r>
              <a:rPr lang="en-US" altLang="zh-CN"/>
              <a:t>Click to edit Master title style</a:t>
            </a:r>
            <a:endParaRPr lang="en-GB"/>
          </a:p>
        </p:txBody>
      </p:sp>
      <p:sp>
        <p:nvSpPr>
          <p:cNvPr id="4" name="Text Placeholder 7">
            <a:extLst>
              <a:ext uri="{FF2B5EF4-FFF2-40B4-BE49-F238E27FC236}">
                <a16:creationId xmlns:a16="http://schemas.microsoft.com/office/drawing/2014/main" id="{AF1CADF7-2181-199A-E8E5-8BFDAFCB655B}"/>
              </a:ext>
            </a:extLst>
          </p:cNvPr>
          <p:cNvSpPr>
            <a:spLocks noGrp="1"/>
          </p:cNvSpPr>
          <p:nvPr>
            <p:ph type="body" sz="quarter" idx="15" hasCustomPrompt="1"/>
          </p:nvPr>
        </p:nvSpPr>
        <p:spPr>
          <a:xfrm>
            <a:off x="8124205" y="293525"/>
            <a:ext cx="3778870" cy="878050"/>
          </a:xfrm>
        </p:spPr>
        <p:txBody>
          <a:bodyPr/>
          <a:lstStyle>
            <a:lvl1pPr>
              <a:defRPr sz="1400"/>
            </a:lvl1pPr>
            <a:lvl2pPr>
              <a:defRPr sz="1400"/>
            </a:lvl2pPr>
            <a:lvl3pPr>
              <a:defRPr sz="1200"/>
            </a:lvl3pPr>
          </a:lstStyle>
          <a:p>
            <a:pPr lvl="0"/>
            <a:r>
              <a:rPr lang="en-GB"/>
              <a:t>Click to add text. Delete if not required.</a:t>
            </a:r>
          </a:p>
          <a:p>
            <a:pPr lvl="1"/>
            <a:r>
              <a:rPr lang="en-GB"/>
              <a:t>Second level</a:t>
            </a:r>
          </a:p>
          <a:p>
            <a:pPr lvl="2"/>
            <a:r>
              <a:rPr lang="en-GB"/>
              <a:t>Third level</a:t>
            </a:r>
          </a:p>
        </p:txBody>
      </p:sp>
      <p:sp>
        <p:nvSpPr>
          <p:cNvPr id="5" name="Subtitle 2">
            <a:extLst>
              <a:ext uri="{FF2B5EF4-FFF2-40B4-BE49-F238E27FC236}">
                <a16:creationId xmlns:a16="http://schemas.microsoft.com/office/drawing/2014/main" id="{4BE7CDC5-71B1-1F0B-9FBF-16B0C3648775}"/>
              </a:ext>
            </a:extLst>
          </p:cNvPr>
          <p:cNvSpPr>
            <a:spLocks noGrp="1"/>
          </p:cNvSpPr>
          <p:nvPr>
            <p:ph type="subTitle" idx="16" hasCustomPrompt="1"/>
          </p:nvPr>
        </p:nvSpPr>
        <p:spPr>
          <a:xfrm>
            <a:off x="288302" y="713620"/>
            <a:ext cx="6713538"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6" name="Footer Placeholder 4">
            <a:extLst>
              <a:ext uri="{FF2B5EF4-FFF2-40B4-BE49-F238E27FC236}">
                <a16:creationId xmlns:a16="http://schemas.microsoft.com/office/drawing/2014/main" id="{60F27FF6-CF7D-B29E-40F2-BF449AACF4A2}"/>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
        <p:nvSpPr>
          <p:cNvPr id="7" name="Slide Number Placeholder 5">
            <a:extLst>
              <a:ext uri="{FF2B5EF4-FFF2-40B4-BE49-F238E27FC236}">
                <a16:creationId xmlns:a16="http://schemas.microsoft.com/office/drawing/2014/main" id="{6FCDADD7-2ADE-F7A6-3ACF-DBB0741F7796}"/>
              </a:ext>
            </a:extLst>
          </p:cNvPr>
          <p:cNvSpPr>
            <a:spLocks noGrp="1"/>
          </p:cNvSpPr>
          <p:nvPr>
            <p:ph type="sldNum" sz="quarter" idx="12"/>
          </p:nvPr>
        </p:nvSpPr>
        <p:spPr>
          <a:xfrm>
            <a:off x="11581942" y="6433878"/>
            <a:ext cx="320674" cy="153463"/>
          </a:xfrm>
        </p:spPr>
        <p:txBody>
          <a:bodyPr/>
          <a:lstStyle/>
          <a:p>
            <a:fld id="{AEC8D767-5246-2244-A4A3-B8AFB218393C}" type="slidenum">
              <a:rPr lang="en-GB" smtClean="0"/>
              <a:t>‹#›</a:t>
            </a:fld>
            <a:endParaRPr lang="en-GB"/>
          </a:p>
        </p:txBody>
      </p:sp>
    </p:spTree>
    <p:extLst>
      <p:ext uri="{BB962C8B-B14F-4D97-AF65-F5344CB8AC3E}">
        <p14:creationId xmlns:p14="http://schemas.microsoft.com/office/powerpoint/2010/main" val="370203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Text Placeholder 7">
            <a:extLst>
              <a:ext uri="{FF2B5EF4-FFF2-40B4-BE49-F238E27FC236}">
                <a16:creationId xmlns:a16="http://schemas.microsoft.com/office/drawing/2014/main" id="{17F42810-DCAF-7A30-3A4F-E23EA682FA39}"/>
              </a:ext>
            </a:extLst>
          </p:cNvPr>
          <p:cNvSpPr>
            <a:spLocks noGrp="1"/>
          </p:cNvSpPr>
          <p:nvPr>
            <p:ph type="body" sz="quarter" idx="14" hasCustomPrompt="1"/>
          </p:nvPr>
        </p:nvSpPr>
        <p:spPr>
          <a:xfrm>
            <a:off x="8124825" y="293525"/>
            <a:ext cx="3778250" cy="878050"/>
          </a:xfrm>
        </p:spPr>
        <p:txBody>
          <a:bodyPr/>
          <a:lstStyle>
            <a:lvl1pPr>
              <a:defRPr sz="1400"/>
            </a:lvl1pPr>
            <a:lvl2pPr>
              <a:defRPr sz="1400"/>
            </a:lvl2pPr>
            <a:lvl3pPr>
              <a:defRPr sz="1200"/>
            </a:lvl3pPr>
          </a:lstStyle>
          <a:p>
            <a:pPr lvl="0"/>
            <a:r>
              <a:rPr lang="en-GB"/>
              <a:t>Click to add text. Delete if not required.</a:t>
            </a:r>
          </a:p>
          <a:p>
            <a:pPr lvl="1"/>
            <a:r>
              <a:rPr lang="en-GB"/>
              <a:t>Second level</a:t>
            </a:r>
          </a:p>
          <a:p>
            <a:pPr lvl="2"/>
            <a:r>
              <a:rPr lang="en-GB"/>
              <a:t>Third level</a:t>
            </a:r>
          </a:p>
        </p:txBody>
      </p:sp>
      <p:sp>
        <p:nvSpPr>
          <p:cNvPr id="7" name="Title 6">
            <a:extLst>
              <a:ext uri="{FF2B5EF4-FFF2-40B4-BE49-F238E27FC236}">
                <a16:creationId xmlns:a16="http://schemas.microsoft.com/office/drawing/2014/main" id="{5373482F-4FA8-181D-CA6D-04D8D98AD13B}"/>
              </a:ext>
            </a:extLst>
          </p:cNvPr>
          <p:cNvSpPr>
            <a:spLocks noGrp="1"/>
          </p:cNvSpPr>
          <p:nvPr>
            <p:ph type="title"/>
          </p:nvPr>
        </p:nvSpPr>
        <p:spPr>
          <a:xfrm>
            <a:off x="288303" y="262267"/>
            <a:ext cx="6713538" cy="457818"/>
          </a:xfrm>
        </p:spPr>
        <p:txBody>
          <a:bodyPr/>
          <a:lstStyle/>
          <a:p>
            <a:r>
              <a:rPr lang="en-US" altLang="zh-CN"/>
              <a:t>Click to edit Master title style</a:t>
            </a:r>
            <a:endParaRPr lang="en-GB"/>
          </a:p>
        </p:txBody>
      </p:sp>
      <p:sp>
        <p:nvSpPr>
          <p:cNvPr id="6" name="Subtitle 2">
            <a:extLst>
              <a:ext uri="{FF2B5EF4-FFF2-40B4-BE49-F238E27FC236}">
                <a16:creationId xmlns:a16="http://schemas.microsoft.com/office/drawing/2014/main" id="{64BCB963-058E-5C5B-947F-AC1D9DD6C9FB}"/>
              </a:ext>
            </a:extLst>
          </p:cNvPr>
          <p:cNvSpPr>
            <a:spLocks noGrp="1"/>
          </p:cNvSpPr>
          <p:nvPr>
            <p:ph type="subTitle" idx="16" hasCustomPrompt="1"/>
          </p:nvPr>
        </p:nvSpPr>
        <p:spPr>
          <a:xfrm>
            <a:off x="288302" y="713620"/>
            <a:ext cx="6713538"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2" name="Footer Placeholder 4">
            <a:extLst>
              <a:ext uri="{FF2B5EF4-FFF2-40B4-BE49-F238E27FC236}">
                <a16:creationId xmlns:a16="http://schemas.microsoft.com/office/drawing/2014/main" id="{B4313EC1-0D30-C944-21E6-B89F8290D2D3}"/>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1841252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F06E5F-8043-3DC0-2D79-119BF990830B}"/>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2" name="Footer Placeholder 4">
            <a:extLst>
              <a:ext uri="{FF2B5EF4-FFF2-40B4-BE49-F238E27FC236}">
                <a16:creationId xmlns:a16="http://schemas.microsoft.com/office/drawing/2014/main" id="{876A8E91-3BCB-12F2-1699-CC1C3768018F}"/>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3671539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0" y="0"/>
            <a:ext cx="12192000" cy="6858000"/>
          </a:xfrm>
          <a:solidFill>
            <a:schemeClr val="tx2"/>
          </a:solidFill>
        </p:spPr>
        <p:txBody>
          <a:bodyPr vert="horz" lIns="0" tIns="0" rIns="0" bIns="0" rtlCol="0" anchor="ctr">
            <a:noAutofit/>
          </a:bodyPr>
          <a:lstStyle>
            <a:lvl1pPr algn="ct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If using a title or subtitle over the image, ensure the text is legible.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Title 2">
            <a:extLst>
              <a:ext uri="{FF2B5EF4-FFF2-40B4-BE49-F238E27FC236}">
                <a16:creationId xmlns:a16="http://schemas.microsoft.com/office/drawing/2014/main" id="{10079C00-CC52-F9ED-ED36-A8FC0573506A}"/>
              </a:ext>
            </a:extLst>
          </p:cNvPr>
          <p:cNvSpPr>
            <a:spLocks noGrp="1"/>
          </p:cNvSpPr>
          <p:nvPr>
            <p:ph type="title" hasCustomPrompt="1"/>
          </p:nvPr>
        </p:nvSpPr>
        <p:spPr>
          <a:xfrm>
            <a:off x="288303" y="262267"/>
            <a:ext cx="10632110" cy="468590"/>
          </a:xfrm>
        </p:spPr>
        <p:txBody>
          <a:bodyPr/>
          <a:lstStyle>
            <a:lvl1pPr>
              <a:defRPr>
                <a:solidFill>
                  <a:schemeClr val="tx1"/>
                </a:solidFill>
              </a:defRPr>
            </a:lvl1pPr>
          </a:lstStyle>
          <a:p>
            <a:r>
              <a:rPr lang="en-GB"/>
              <a:t>Click to add title. Black or white text only.</a:t>
            </a:r>
            <a:endParaRPr lang="en-US"/>
          </a:p>
        </p:txBody>
      </p:sp>
      <p:sp>
        <p:nvSpPr>
          <p:cNvPr id="7" name="Subtitle 2">
            <a:extLst>
              <a:ext uri="{FF2B5EF4-FFF2-40B4-BE49-F238E27FC236}">
                <a16:creationId xmlns:a16="http://schemas.microsoft.com/office/drawing/2014/main" id="{295A4114-449A-5D28-03F8-03221E42A657}"/>
              </a:ext>
            </a:extLst>
          </p:cNvPr>
          <p:cNvSpPr>
            <a:spLocks noGrp="1"/>
          </p:cNvSpPr>
          <p:nvPr>
            <p:ph type="subTitle" idx="16" hasCustomPrompt="1"/>
          </p:nvPr>
        </p:nvSpPr>
        <p:spPr>
          <a:xfrm>
            <a:off x="288301" y="713620"/>
            <a:ext cx="10632109" cy="292965"/>
          </a:xfrm>
        </p:spPr>
        <p:txBody>
          <a:bodyPr vert="horz" wrap="square" lIns="0" tIns="0" rIns="0" bIns="0" rtlCol="0" anchor="t">
            <a:spAutoFit/>
          </a:bodyPr>
          <a:lstStyle>
            <a:lvl1pPr>
              <a:defRPr lang="en-GB" b="1" dirty="0"/>
            </a:lvl1pPr>
          </a:lstStyle>
          <a:p>
            <a:pPr lvl="0"/>
            <a:r>
              <a:rPr lang="en-GB"/>
              <a:t>Subtitle. Delete if not required.</a:t>
            </a:r>
          </a:p>
        </p:txBody>
      </p:sp>
    </p:spTree>
    <p:extLst>
      <p:ext uri="{BB962C8B-B14F-4D97-AF65-F5344CB8AC3E}">
        <p14:creationId xmlns:p14="http://schemas.microsoft.com/office/powerpoint/2010/main" val="144050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and Caption">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3225800" y="0"/>
            <a:ext cx="8966200" cy="6858000"/>
          </a:xfrm>
          <a:solidFill>
            <a:schemeClr val="bg1"/>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4" y="2338387"/>
            <a:ext cx="2793541" cy="3932237"/>
          </a:xfrm>
        </p:spPr>
        <p:txBody>
          <a:bodyPr/>
          <a:lstStyle/>
          <a:p>
            <a:pPr lvl="0"/>
            <a:r>
              <a:rPr lang="en-GB"/>
              <a:t>Click to add text – delete if not required</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52A37889-B558-B868-1094-BA62A7B3E70A}"/>
              </a:ext>
            </a:extLst>
          </p:cNvPr>
          <p:cNvSpPr>
            <a:spLocks noGrp="1"/>
          </p:cNvSpPr>
          <p:nvPr>
            <p:ph type="title"/>
          </p:nvPr>
        </p:nvSpPr>
        <p:spPr>
          <a:xfrm>
            <a:off x="288303" y="262800"/>
            <a:ext cx="2793541" cy="1934833"/>
          </a:xfrm>
        </p:spPr>
        <p:txBody>
          <a:bodyPr/>
          <a:lstStyle/>
          <a:p>
            <a:r>
              <a:rPr lang="en-US" altLang="zh-CN"/>
              <a:t>Click to edit Master title style</a:t>
            </a:r>
            <a:endParaRPr lang="en-GB"/>
          </a:p>
        </p:txBody>
      </p:sp>
    </p:spTree>
    <p:extLst>
      <p:ext uri="{BB962C8B-B14F-4D97-AF65-F5344CB8AC3E}">
        <p14:creationId xmlns:p14="http://schemas.microsoft.com/office/powerpoint/2010/main" val="2286662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and Content">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6170614" y="0"/>
            <a:ext cx="6021385" cy="6858000"/>
          </a:xfrm>
          <a:solidFill>
            <a:schemeClr val="bg1"/>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4" y="2338387"/>
            <a:ext cx="5732003" cy="3427413"/>
          </a:xfrm>
        </p:spPr>
        <p:txBody>
          <a:body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7" name="Subtitle 2">
            <a:extLst>
              <a:ext uri="{FF2B5EF4-FFF2-40B4-BE49-F238E27FC236}">
                <a16:creationId xmlns:a16="http://schemas.microsoft.com/office/drawing/2014/main" id="{42BB7518-D6BA-C538-D249-365B42C98C35}"/>
              </a:ext>
            </a:extLst>
          </p:cNvPr>
          <p:cNvSpPr>
            <a:spLocks noGrp="1"/>
          </p:cNvSpPr>
          <p:nvPr>
            <p:ph type="subTitle" idx="16" hasCustomPrompt="1"/>
          </p:nvPr>
        </p:nvSpPr>
        <p:spPr>
          <a:xfrm>
            <a:off x="288302" y="713620"/>
            <a:ext cx="5732003"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9" name="Title 8">
            <a:extLst>
              <a:ext uri="{FF2B5EF4-FFF2-40B4-BE49-F238E27FC236}">
                <a16:creationId xmlns:a16="http://schemas.microsoft.com/office/drawing/2014/main" id="{80AE2DF2-849C-72E8-013B-74CCFF6C4882}"/>
              </a:ext>
            </a:extLst>
          </p:cNvPr>
          <p:cNvSpPr>
            <a:spLocks noGrp="1"/>
          </p:cNvSpPr>
          <p:nvPr>
            <p:ph type="title" hasCustomPrompt="1"/>
          </p:nvPr>
        </p:nvSpPr>
        <p:spPr>
          <a:xfrm>
            <a:off x="288303" y="262267"/>
            <a:ext cx="5732002" cy="468590"/>
          </a:xfrm>
        </p:spPr>
        <p:txBody>
          <a:bodyPr/>
          <a:lstStyle/>
          <a:p>
            <a:r>
              <a:rPr lang="en-GB"/>
              <a:t>Master title style</a:t>
            </a:r>
          </a:p>
        </p:txBody>
      </p:sp>
      <p:sp>
        <p:nvSpPr>
          <p:cNvPr id="2" name="Footer Placeholder 4">
            <a:extLst>
              <a:ext uri="{FF2B5EF4-FFF2-40B4-BE49-F238E27FC236}">
                <a16:creationId xmlns:a16="http://schemas.microsoft.com/office/drawing/2014/main" id="{B9517692-C189-7E0D-4346-7FEE15476B2D}"/>
              </a:ext>
            </a:extLst>
          </p:cNvPr>
          <p:cNvSpPr>
            <a:spLocks noGrp="1"/>
          </p:cNvSpPr>
          <p:nvPr>
            <p:ph type="ftr" sz="quarter" idx="3"/>
          </p:nvPr>
        </p:nvSpPr>
        <p:spPr>
          <a:xfrm>
            <a:off x="288259" y="5868000"/>
            <a:ext cx="5732003"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2553949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mage and Content Right Side">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0" y="0"/>
            <a:ext cx="6021385" cy="6858000"/>
          </a:xfrm>
          <a:solidFill>
            <a:schemeClr val="bg1"/>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6321758" y="4376738"/>
            <a:ext cx="5580856" cy="1893886"/>
          </a:xfrm>
        </p:spPr>
        <p:txBody>
          <a:bodyPr/>
          <a:lstStyle>
            <a:lvl1pPr>
              <a:defRPr lang="en-GB" dirty="0" smtClean="0"/>
            </a:lvl1pPr>
            <a:lvl2pPr>
              <a:defRPr lang="en-GB" dirty="0" smtClean="0"/>
            </a:lvl2pPr>
            <a:lvl3pPr>
              <a:defRPr lang="en-GB" dirty="0" smtClean="0"/>
            </a:lvl3pPr>
            <a:lvl4pPr>
              <a:defRPr lang="en-GB" dirty="0" smtClean="0"/>
            </a:lvl4pPr>
            <a:lvl5pPr>
              <a:defRPr lang="en-GB" dirty="0"/>
            </a:lvl5p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7" name="Title 6">
            <a:extLst>
              <a:ext uri="{FF2B5EF4-FFF2-40B4-BE49-F238E27FC236}">
                <a16:creationId xmlns:a16="http://schemas.microsoft.com/office/drawing/2014/main" id="{57139A87-57BC-3EA5-1A50-C7A9DA1DB2C1}"/>
              </a:ext>
            </a:extLst>
          </p:cNvPr>
          <p:cNvSpPr>
            <a:spLocks noGrp="1"/>
          </p:cNvSpPr>
          <p:nvPr>
            <p:ph type="title"/>
          </p:nvPr>
        </p:nvSpPr>
        <p:spPr>
          <a:xfrm>
            <a:off x="6323798" y="279525"/>
            <a:ext cx="5578817" cy="2620397"/>
          </a:xfrm>
        </p:spPr>
        <p:txBody>
          <a:bodyPr/>
          <a:lstStyle>
            <a:lvl1pPr>
              <a:lnSpc>
                <a:spcPct val="80000"/>
              </a:lnSpc>
              <a:defRPr sz="7000"/>
            </a:lvl1pPr>
          </a:lstStyle>
          <a:p>
            <a:r>
              <a:rPr lang="en-US" altLang="zh-CN"/>
              <a:t>Click to edit Master title style</a:t>
            </a:r>
            <a:endParaRPr lang="en-US"/>
          </a:p>
        </p:txBody>
      </p:sp>
    </p:spTree>
    <p:extLst>
      <p:ext uri="{BB962C8B-B14F-4D97-AF65-F5344CB8AC3E}">
        <p14:creationId xmlns:p14="http://schemas.microsoft.com/office/powerpoint/2010/main" val="1789371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Images and Conten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6170614" y="0"/>
            <a:ext cx="6021385" cy="3429000"/>
          </a:xfrm>
          <a:solidFill>
            <a:schemeClr val="tx2"/>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4" y="2338388"/>
            <a:ext cx="5732003" cy="3429000"/>
          </a:xfrm>
        </p:spPr>
        <p:txBody>
          <a:body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7" name="Picture Placeholder 5">
            <a:extLst>
              <a:ext uri="{FF2B5EF4-FFF2-40B4-BE49-F238E27FC236}">
                <a16:creationId xmlns:a16="http://schemas.microsoft.com/office/drawing/2014/main" id="{1CA8347E-5487-FBA2-2DD4-3FD601BD3B4C}"/>
              </a:ext>
            </a:extLst>
          </p:cNvPr>
          <p:cNvSpPr>
            <a:spLocks noGrp="1"/>
          </p:cNvSpPr>
          <p:nvPr>
            <p:ph type="pic" sz="quarter" idx="14" hasCustomPrompt="1"/>
          </p:nvPr>
        </p:nvSpPr>
        <p:spPr>
          <a:xfrm>
            <a:off x="6170614" y="3429000"/>
            <a:ext cx="6021385" cy="3429000"/>
          </a:xfrm>
          <a:solidFill>
            <a:schemeClr val="tx2"/>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9" name="Title 7">
            <a:extLst>
              <a:ext uri="{FF2B5EF4-FFF2-40B4-BE49-F238E27FC236}">
                <a16:creationId xmlns:a16="http://schemas.microsoft.com/office/drawing/2014/main" id="{B6AE2399-BFCA-491C-607D-8EC33F29B034}"/>
              </a:ext>
            </a:extLst>
          </p:cNvPr>
          <p:cNvSpPr>
            <a:spLocks noGrp="1"/>
          </p:cNvSpPr>
          <p:nvPr>
            <p:ph type="title" hasCustomPrompt="1"/>
          </p:nvPr>
        </p:nvSpPr>
        <p:spPr>
          <a:xfrm>
            <a:off x="288303" y="262800"/>
            <a:ext cx="5733085" cy="454529"/>
          </a:xfrm>
        </p:spPr>
        <p:txBody>
          <a:bodyPr/>
          <a:lstStyle/>
          <a:p>
            <a:r>
              <a:rPr lang="en-US"/>
              <a:t>Master title style</a:t>
            </a:r>
            <a:endParaRPr lang="en-GB"/>
          </a:p>
        </p:txBody>
      </p:sp>
      <p:sp>
        <p:nvSpPr>
          <p:cNvPr id="8" name="Subtitle 2">
            <a:extLst>
              <a:ext uri="{FF2B5EF4-FFF2-40B4-BE49-F238E27FC236}">
                <a16:creationId xmlns:a16="http://schemas.microsoft.com/office/drawing/2014/main" id="{42AEA74B-CBA6-2617-8389-0A8FBEB074F7}"/>
              </a:ext>
            </a:extLst>
          </p:cNvPr>
          <p:cNvSpPr>
            <a:spLocks noGrp="1"/>
          </p:cNvSpPr>
          <p:nvPr>
            <p:ph type="subTitle" idx="16" hasCustomPrompt="1"/>
          </p:nvPr>
        </p:nvSpPr>
        <p:spPr>
          <a:xfrm>
            <a:off x="288302" y="713620"/>
            <a:ext cx="5732003"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2" name="Footer Placeholder 4">
            <a:extLst>
              <a:ext uri="{FF2B5EF4-FFF2-40B4-BE49-F238E27FC236}">
                <a16:creationId xmlns:a16="http://schemas.microsoft.com/office/drawing/2014/main" id="{3391A549-7A5F-703E-A3A1-F1639A673C52}"/>
              </a:ext>
            </a:extLst>
          </p:cNvPr>
          <p:cNvSpPr>
            <a:spLocks noGrp="1"/>
          </p:cNvSpPr>
          <p:nvPr>
            <p:ph type="ftr" sz="quarter" idx="3"/>
          </p:nvPr>
        </p:nvSpPr>
        <p:spPr>
          <a:xfrm>
            <a:off x="288259" y="5868000"/>
            <a:ext cx="5732003"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1992724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Images and Content">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6170614" y="0"/>
            <a:ext cx="3010694" cy="3429000"/>
          </a:xfrm>
          <a:solidFill>
            <a:schemeClr val="bg1"/>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4" y="2338387"/>
            <a:ext cx="5732003" cy="3429001"/>
          </a:xfrm>
        </p:spPr>
        <p:txBody>
          <a:body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7" name="Picture Placeholder 5">
            <a:extLst>
              <a:ext uri="{FF2B5EF4-FFF2-40B4-BE49-F238E27FC236}">
                <a16:creationId xmlns:a16="http://schemas.microsoft.com/office/drawing/2014/main" id="{1CA8347E-5487-FBA2-2DD4-3FD601BD3B4C}"/>
              </a:ext>
            </a:extLst>
          </p:cNvPr>
          <p:cNvSpPr>
            <a:spLocks noGrp="1"/>
          </p:cNvSpPr>
          <p:nvPr>
            <p:ph type="pic" sz="quarter" idx="14" hasCustomPrompt="1"/>
          </p:nvPr>
        </p:nvSpPr>
        <p:spPr>
          <a:xfrm>
            <a:off x="6170614" y="3429000"/>
            <a:ext cx="6021385" cy="3429000"/>
          </a:xfrm>
          <a:solidFill>
            <a:schemeClr val="bg1"/>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8" name="Picture Placeholder 5">
            <a:extLst>
              <a:ext uri="{FF2B5EF4-FFF2-40B4-BE49-F238E27FC236}">
                <a16:creationId xmlns:a16="http://schemas.microsoft.com/office/drawing/2014/main" id="{341FD64A-0587-F581-84E0-EA06B4D33540}"/>
              </a:ext>
            </a:extLst>
          </p:cNvPr>
          <p:cNvSpPr>
            <a:spLocks noGrp="1"/>
          </p:cNvSpPr>
          <p:nvPr>
            <p:ph type="pic" sz="quarter" idx="15" hasCustomPrompt="1"/>
          </p:nvPr>
        </p:nvSpPr>
        <p:spPr>
          <a:xfrm>
            <a:off x="9181307" y="0"/>
            <a:ext cx="3010694" cy="3429000"/>
          </a:xfrm>
          <a:solidFill>
            <a:schemeClr val="bg1"/>
          </a:solidFill>
        </p:spPr>
        <p:txBody>
          <a:bodyPr vert="horz" lIns="0" tIns="0" rIns="0" bIns="0" rtlCol="0">
            <a:noAutofit/>
          </a:bodyPr>
          <a:lstStyle>
            <a:lvl1pPr>
              <a:defRPr lang="en-GB"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10" name="Title 7">
            <a:extLst>
              <a:ext uri="{FF2B5EF4-FFF2-40B4-BE49-F238E27FC236}">
                <a16:creationId xmlns:a16="http://schemas.microsoft.com/office/drawing/2014/main" id="{27A145F5-DB46-62B4-C485-DD186AF7BDC2}"/>
              </a:ext>
            </a:extLst>
          </p:cNvPr>
          <p:cNvSpPr>
            <a:spLocks noGrp="1"/>
          </p:cNvSpPr>
          <p:nvPr>
            <p:ph type="title" hasCustomPrompt="1"/>
          </p:nvPr>
        </p:nvSpPr>
        <p:spPr>
          <a:xfrm>
            <a:off x="288303" y="262800"/>
            <a:ext cx="5733085" cy="454529"/>
          </a:xfrm>
        </p:spPr>
        <p:txBody>
          <a:bodyPr/>
          <a:lstStyle/>
          <a:p>
            <a:r>
              <a:rPr lang="en-US"/>
              <a:t>Master title style</a:t>
            </a:r>
            <a:endParaRPr lang="en-GB"/>
          </a:p>
        </p:txBody>
      </p:sp>
      <p:sp>
        <p:nvSpPr>
          <p:cNvPr id="9" name="Subtitle 2">
            <a:extLst>
              <a:ext uri="{FF2B5EF4-FFF2-40B4-BE49-F238E27FC236}">
                <a16:creationId xmlns:a16="http://schemas.microsoft.com/office/drawing/2014/main" id="{A588C0CC-43FB-4401-B34D-842E1E15D0E5}"/>
              </a:ext>
            </a:extLst>
          </p:cNvPr>
          <p:cNvSpPr>
            <a:spLocks noGrp="1"/>
          </p:cNvSpPr>
          <p:nvPr>
            <p:ph type="subTitle" idx="16" hasCustomPrompt="1"/>
          </p:nvPr>
        </p:nvSpPr>
        <p:spPr>
          <a:xfrm>
            <a:off x="288302" y="713620"/>
            <a:ext cx="5732003"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2" name="Footer Placeholder 4">
            <a:extLst>
              <a:ext uri="{FF2B5EF4-FFF2-40B4-BE49-F238E27FC236}">
                <a16:creationId xmlns:a16="http://schemas.microsoft.com/office/drawing/2014/main" id="{BD46F191-1605-B6DF-5A57-92E681348FB1}"/>
              </a:ext>
            </a:extLst>
          </p:cNvPr>
          <p:cNvSpPr>
            <a:spLocks noGrp="1"/>
          </p:cNvSpPr>
          <p:nvPr>
            <p:ph type="ftr" sz="quarter" idx="3"/>
          </p:nvPr>
        </p:nvSpPr>
        <p:spPr>
          <a:xfrm>
            <a:off x="288259" y="5868000"/>
            <a:ext cx="5732003"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2040907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nel Images - Long titles ">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F71E3-AC39-2207-0CC4-1E2486610795}"/>
              </a:ext>
            </a:extLst>
          </p:cNvPr>
          <p:cNvSpPr>
            <a:spLocks noGrp="1"/>
          </p:cNvSpPr>
          <p:nvPr>
            <p:ph type="ctrTitle" hasCustomPrompt="1"/>
          </p:nvPr>
        </p:nvSpPr>
        <p:spPr>
          <a:xfrm>
            <a:off x="285979" y="266955"/>
            <a:ext cx="8518155" cy="2946145"/>
          </a:xfrm>
        </p:spPr>
        <p:txBody>
          <a:bodyPr wrap="square" anchor="t">
            <a:normAutofit/>
          </a:bodyPr>
          <a:lstStyle>
            <a:lvl1pPr algn="l">
              <a:lnSpc>
                <a:spcPct val="80000"/>
              </a:lnSpc>
              <a:defRPr sz="7000" b="0" i="0" spc="0" baseline="0">
                <a:solidFill>
                  <a:schemeClr val="bg1"/>
                </a:solidFill>
                <a:latin typeface="+mj-lt"/>
              </a:defRPr>
            </a:lvl1pPr>
          </a:lstStyle>
          <a:p>
            <a:r>
              <a:rPr lang="en-GB"/>
              <a:t>Longer titles will shrink automatically</a:t>
            </a:r>
            <a:br>
              <a:rPr lang="en-GB"/>
            </a:br>
            <a:endParaRPr lang="en-GB"/>
          </a:p>
        </p:txBody>
      </p:sp>
      <p:sp>
        <p:nvSpPr>
          <p:cNvPr id="9" name="Subtitle 2">
            <a:extLst>
              <a:ext uri="{FF2B5EF4-FFF2-40B4-BE49-F238E27FC236}">
                <a16:creationId xmlns:a16="http://schemas.microsoft.com/office/drawing/2014/main" id="{52CA5BFA-B5A6-B786-4C05-6FD9C9E49AB2}"/>
              </a:ext>
            </a:extLst>
          </p:cNvPr>
          <p:cNvSpPr>
            <a:spLocks noGrp="1"/>
          </p:cNvSpPr>
          <p:nvPr>
            <p:ph type="subTitle" idx="1" hasCustomPrompt="1"/>
          </p:nvPr>
        </p:nvSpPr>
        <p:spPr>
          <a:xfrm>
            <a:off x="284806" y="4385616"/>
            <a:ext cx="4536000" cy="865834"/>
          </a:xfrm>
        </p:spPr>
        <p:txBody>
          <a:bodyPr anchor="b"/>
          <a:lstStyle>
            <a:lvl1pPr marL="0" indent="0" algn="l">
              <a:lnSpc>
                <a:spcPct val="100000"/>
              </a:lnSpc>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Supporting details. Delete if not required.</a:t>
            </a:r>
          </a:p>
        </p:txBody>
      </p:sp>
      <p:sp>
        <p:nvSpPr>
          <p:cNvPr id="3" name="Footer Placeholder 4">
            <a:extLst>
              <a:ext uri="{FF2B5EF4-FFF2-40B4-BE49-F238E27FC236}">
                <a16:creationId xmlns:a16="http://schemas.microsoft.com/office/drawing/2014/main" id="{5A632A4B-C5F0-D069-7A23-AD8F7633066A}"/>
              </a:ext>
            </a:extLst>
          </p:cNvPr>
          <p:cNvSpPr>
            <a:spLocks noGrp="1"/>
          </p:cNvSpPr>
          <p:nvPr>
            <p:ph type="ftr" sz="quarter" idx="3"/>
          </p:nvPr>
        </p:nvSpPr>
        <p:spPr>
          <a:xfrm>
            <a:off x="288259" y="5461678"/>
            <a:ext cx="4536000"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bg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
        <p:nvSpPr>
          <p:cNvPr id="8" name="Picture Placeholder 7">
            <a:extLst>
              <a:ext uri="{FF2B5EF4-FFF2-40B4-BE49-F238E27FC236}">
                <a16:creationId xmlns:a16="http://schemas.microsoft.com/office/drawing/2014/main" id="{89C7F486-1748-76DA-66A4-45ADEE59514C}"/>
              </a:ext>
            </a:extLst>
          </p:cNvPr>
          <p:cNvSpPr>
            <a:spLocks noGrp="1"/>
          </p:cNvSpPr>
          <p:nvPr>
            <p:ph type="pic" sz="quarter" idx="10" hasCustomPrompt="1"/>
          </p:nvPr>
        </p:nvSpPr>
        <p:spPr>
          <a:xfrm>
            <a:off x="5083403" y="3424232"/>
            <a:ext cx="3041422" cy="3433767"/>
          </a:xfrm>
          <a:solidFill>
            <a:schemeClr val="bg1"/>
          </a:solidFill>
        </p:spPr>
        <p:txBody>
          <a:bodyPr lIns="108000" tIns="72000" rIns="72000" bIns="72000"/>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p:txBody>
      </p:sp>
      <p:sp>
        <p:nvSpPr>
          <p:cNvPr id="10" name="Picture Placeholder 7">
            <a:extLst>
              <a:ext uri="{FF2B5EF4-FFF2-40B4-BE49-F238E27FC236}">
                <a16:creationId xmlns:a16="http://schemas.microsoft.com/office/drawing/2014/main" id="{0EB5B367-CE4D-1299-9064-51590557172E}"/>
              </a:ext>
            </a:extLst>
          </p:cNvPr>
          <p:cNvSpPr>
            <a:spLocks noGrp="1"/>
          </p:cNvSpPr>
          <p:nvPr>
            <p:ph type="pic" sz="quarter" idx="11" hasCustomPrompt="1"/>
          </p:nvPr>
        </p:nvSpPr>
        <p:spPr>
          <a:xfrm>
            <a:off x="9150578" y="0"/>
            <a:ext cx="3041422" cy="3424233"/>
          </a:xfrm>
          <a:solidFill>
            <a:schemeClr val="bg1"/>
          </a:solidFill>
        </p:spPr>
        <p:txBody>
          <a:bodyPr lIns="108000" tIns="72000" rIns="72000" bIns="72000"/>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p:txBody>
      </p:sp>
      <p:sp>
        <p:nvSpPr>
          <p:cNvPr id="4" name="Graphic 3">
            <a:extLst>
              <a:ext uri="{FF2B5EF4-FFF2-40B4-BE49-F238E27FC236}">
                <a16:creationId xmlns:a16="http://schemas.microsoft.com/office/drawing/2014/main" id="{32F35BF3-B49A-D1E4-23E1-8C79FDCBBF99}"/>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endParaRPr lang="en-GB"/>
          </a:p>
        </p:txBody>
      </p:sp>
    </p:spTree>
    <p:extLst>
      <p:ext uri="{BB962C8B-B14F-4D97-AF65-F5344CB8AC3E}">
        <p14:creationId xmlns:p14="http://schemas.microsoft.com/office/powerpoint/2010/main" val="4124056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Content and Caption">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6165850" y="2338388"/>
            <a:ext cx="5734051" cy="3932235"/>
          </a:xfrm>
          <a:solidFill>
            <a:schemeClr val="bg1"/>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4" y="2338387"/>
            <a:ext cx="5732003" cy="3427413"/>
          </a:xfrm>
        </p:spPr>
        <p:txBody>
          <a:body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8" name="Text Placeholder 3">
            <a:extLst>
              <a:ext uri="{FF2B5EF4-FFF2-40B4-BE49-F238E27FC236}">
                <a16:creationId xmlns:a16="http://schemas.microsoft.com/office/drawing/2014/main" id="{1F2CC53D-B78D-E756-7E3B-FA565E8B9E1D}"/>
              </a:ext>
            </a:extLst>
          </p:cNvPr>
          <p:cNvSpPr>
            <a:spLocks noGrp="1"/>
          </p:cNvSpPr>
          <p:nvPr>
            <p:ph type="body" sz="quarter" idx="14" hasCustomPrompt="1"/>
          </p:nvPr>
        </p:nvSpPr>
        <p:spPr>
          <a:xfrm>
            <a:off x="10083801" y="1306513"/>
            <a:ext cx="1816100" cy="904875"/>
          </a:xfrm>
        </p:spPr>
        <p:txBody>
          <a:bodyPr anchor="b"/>
          <a:lstStyle>
            <a:lvl1pPr>
              <a:spcBef>
                <a:spcPts val="0"/>
              </a:spcBef>
              <a:spcAft>
                <a:spcPts val="300"/>
              </a:spcAft>
              <a:defRPr lang="en-GB" sz="1000" b="0" i="0" kern="1200" dirty="0">
                <a:solidFill>
                  <a:schemeClr val="tx1"/>
                </a:solidFill>
                <a:latin typeface="+mn-lt"/>
                <a:ea typeface="+mn-ea"/>
                <a:cs typeface="+mn-cs"/>
              </a:defRPr>
            </a:lvl1pPr>
            <a:lvl2pPr marL="93663" indent="-93663">
              <a:spcBef>
                <a:spcPts val="0"/>
              </a:spcBef>
              <a:spcAft>
                <a:spcPts val="300"/>
              </a:spcAft>
              <a:tabLst/>
              <a:defRPr lang="en-GB" sz="1000" b="0" i="0" kern="1200" dirty="0">
                <a:solidFill>
                  <a:schemeClr val="tx1"/>
                </a:solidFill>
                <a:latin typeface="+mn-lt"/>
                <a:ea typeface="+mn-ea"/>
                <a:cs typeface="+mn-cs"/>
              </a:defRPr>
            </a:lvl2pPr>
            <a:lvl3pPr marL="179388" indent="-85725">
              <a:spcBef>
                <a:spcPts val="0"/>
              </a:spcBef>
              <a:spcAft>
                <a:spcPts val="300"/>
              </a:spcAft>
              <a:tabLst/>
              <a:defRPr lang="en-GB" sz="1000" b="0" i="0" kern="1200" dirty="0">
                <a:solidFill>
                  <a:schemeClr val="tx1"/>
                </a:solidFill>
                <a:latin typeface="+mn-lt"/>
                <a:ea typeface="+mn-ea"/>
                <a:cs typeface="+mn-cs"/>
              </a:defRPr>
            </a:lvl3pPr>
            <a:lvl4pPr>
              <a:defRPr sz="1000"/>
            </a:lvl4pPr>
            <a:lvl5pPr>
              <a:defRPr sz="1000"/>
            </a:lvl5pPr>
          </a:lstStyle>
          <a:p>
            <a:pPr lvl="0"/>
            <a:r>
              <a:rPr lang="en-GB"/>
              <a:t>Click to add text. Delete if not required.</a:t>
            </a:r>
          </a:p>
          <a:p>
            <a:pPr lvl="1"/>
            <a:r>
              <a:rPr lang="en-GB"/>
              <a:t>Second level</a:t>
            </a:r>
          </a:p>
          <a:p>
            <a:pPr lvl="2"/>
            <a:r>
              <a:rPr lang="en-GB"/>
              <a:t>Third level</a:t>
            </a:r>
          </a:p>
        </p:txBody>
      </p:sp>
      <p:sp>
        <p:nvSpPr>
          <p:cNvPr id="9" name="Title 8">
            <a:extLst>
              <a:ext uri="{FF2B5EF4-FFF2-40B4-BE49-F238E27FC236}">
                <a16:creationId xmlns:a16="http://schemas.microsoft.com/office/drawing/2014/main" id="{86327D50-E20F-7EBC-9440-36E657CCB2B0}"/>
              </a:ext>
            </a:extLst>
          </p:cNvPr>
          <p:cNvSpPr>
            <a:spLocks noGrp="1"/>
          </p:cNvSpPr>
          <p:nvPr>
            <p:ph type="title"/>
          </p:nvPr>
        </p:nvSpPr>
        <p:spPr>
          <a:xfrm>
            <a:off x="288303" y="262267"/>
            <a:ext cx="8672513" cy="457818"/>
          </a:xfrm>
        </p:spPr>
        <p:txBody>
          <a:bodyPr/>
          <a:lstStyle/>
          <a:p>
            <a:r>
              <a:rPr lang="en-US" altLang="zh-CN"/>
              <a:t>Click to edit Master title style</a:t>
            </a:r>
            <a:endParaRPr lang="en-GB"/>
          </a:p>
        </p:txBody>
      </p:sp>
      <p:sp>
        <p:nvSpPr>
          <p:cNvPr id="7" name="Subtitle 2">
            <a:extLst>
              <a:ext uri="{FF2B5EF4-FFF2-40B4-BE49-F238E27FC236}">
                <a16:creationId xmlns:a16="http://schemas.microsoft.com/office/drawing/2014/main" id="{28482B98-7AE9-6F29-768C-189744E8C745}"/>
              </a:ext>
            </a:extLst>
          </p:cNvPr>
          <p:cNvSpPr>
            <a:spLocks noGrp="1"/>
          </p:cNvSpPr>
          <p:nvPr>
            <p:ph type="subTitle" idx="16" hasCustomPrompt="1"/>
          </p:nvPr>
        </p:nvSpPr>
        <p:spPr>
          <a:xfrm>
            <a:off x="288301" y="713620"/>
            <a:ext cx="8672513"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2" name="Footer Placeholder 4">
            <a:extLst>
              <a:ext uri="{FF2B5EF4-FFF2-40B4-BE49-F238E27FC236}">
                <a16:creationId xmlns:a16="http://schemas.microsoft.com/office/drawing/2014/main" id="{BCA9CB80-774D-68B5-7E25-86D9D123DB00}"/>
              </a:ext>
            </a:extLst>
          </p:cNvPr>
          <p:cNvSpPr>
            <a:spLocks noGrp="1"/>
          </p:cNvSpPr>
          <p:nvPr>
            <p:ph type="ftr" sz="quarter" idx="3"/>
          </p:nvPr>
        </p:nvSpPr>
        <p:spPr>
          <a:xfrm>
            <a:off x="288259" y="5868000"/>
            <a:ext cx="5732003"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1096423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Images, Content and Captions">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9104313" y="2338386"/>
            <a:ext cx="2795588" cy="3932237"/>
          </a:xfrm>
          <a:solidFill>
            <a:schemeClr val="bg1"/>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4" y="2338387"/>
            <a:ext cx="5732003" cy="3427413"/>
          </a:xfrm>
        </p:spPr>
        <p:txBody>
          <a:body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8" name="Text Placeholder 3">
            <a:extLst>
              <a:ext uri="{FF2B5EF4-FFF2-40B4-BE49-F238E27FC236}">
                <a16:creationId xmlns:a16="http://schemas.microsoft.com/office/drawing/2014/main" id="{1F2CC53D-B78D-E756-7E3B-FA565E8B9E1D}"/>
              </a:ext>
            </a:extLst>
          </p:cNvPr>
          <p:cNvSpPr>
            <a:spLocks noGrp="1"/>
          </p:cNvSpPr>
          <p:nvPr>
            <p:ph type="body" sz="quarter" idx="14" hasCustomPrompt="1"/>
          </p:nvPr>
        </p:nvSpPr>
        <p:spPr>
          <a:xfrm>
            <a:off x="9104313" y="1306513"/>
            <a:ext cx="1816100" cy="904875"/>
          </a:xfrm>
        </p:spPr>
        <p:txBody>
          <a:bodyPr anchor="b"/>
          <a:lstStyle>
            <a:lvl1pPr>
              <a:spcBef>
                <a:spcPts val="0"/>
              </a:spcBef>
              <a:spcAft>
                <a:spcPts val="300"/>
              </a:spcAft>
              <a:defRPr lang="en-GB" sz="1000" b="0" i="0" kern="1200" dirty="0">
                <a:solidFill>
                  <a:schemeClr val="tx1"/>
                </a:solidFill>
                <a:latin typeface="+mn-lt"/>
                <a:ea typeface="+mn-ea"/>
                <a:cs typeface="+mn-cs"/>
              </a:defRPr>
            </a:lvl1pPr>
            <a:lvl2pPr marL="93663" indent="-93663">
              <a:spcBef>
                <a:spcPts val="0"/>
              </a:spcBef>
              <a:spcAft>
                <a:spcPts val="300"/>
              </a:spcAft>
              <a:tabLst/>
              <a:defRPr lang="en-GB" sz="1000" b="0" i="0" kern="1200" dirty="0">
                <a:solidFill>
                  <a:schemeClr val="tx1"/>
                </a:solidFill>
                <a:latin typeface="+mn-lt"/>
                <a:ea typeface="+mn-ea"/>
                <a:cs typeface="+mn-cs"/>
              </a:defRPr>
            </a:lvl2pPr>
            <a:lvl3pPr marL="179388" indent="-85725">
              <a:spcBef>
                <a:spcPts val="0"/>
              </a:spcBef>
              <a:spcAft>
                <a:spcPts val="300"/>
              </a:spcAft>
              <a:tabLst/>
              <a:defRPr lang="en-GB" sz="1000" b="0" i="0" kern="1200" dirty="0">
                <a:solidFill>
                  <a:schemeClr val="tx1"/>
                </a:solidFill>
                <a:latin typeface="+mn-lt"/>
                <a:ea typeface="+mn-ea"/>
                <a:cs typeface="+mn-cs"/>
              </a:defRPr>
            </a:lvl3pPr>
            <a:lvl4pPr>
              <a:defRPr sz="1000"/>
            </a:lvl4pPr>
            <a:lvl5pPr>
              <a:defRPr sz="1000"/>
            </a:lvl5pPr>
          </a:lstStyle>
          <a:p>
            <a:pPr lvl="0"/>
            <a:r>
              <a:rPr lang="en-GB"/>
              <a:t>Click to add text. Delete if not required.</a:t>
            </a:r>
          </a:p>
          <a:p>
            <a:pPr lvl="1"/>
            <a:r>
              <a:rPr lang="en-GB"/>
              <a:t>Second level</a:t>
            </a:r>
          </a:p>
          <a:p>
            <a:pPr lvl="2"/>
            <a:r>
              <a:rPr lang="en-GB"/>
              <a:t>Third level</a:t>
            </a:r>
          </a:p>
        </p:txBody>
      </p:sp>
      <p:sp>
        <p:nvSpPr>
          <p:cNvPr id="7" name="Picture Placeholder 5">
            <a:extLst>
              <a:ext uri="{FF2B5EF4-FFF2-40B4-BE49-F238E27FC236}">
                <a16:creationId xmlns:a16="http://schemas.microsoft.com/office/drawing/2014/main" id="{07C8FFB5-0C36-EA56-18AE-AE4E3A5B96B2}"/>
              </a:ext>
            </a:extLst>
          </p:cNvPr>
          <p:cNvSpPr>
            <a:spLocks noGrp="1"/>
          </p:cNvSpPr>
          <p:nvPr>
            <p:ph type="pic" sz="quarter" idx="15" hasCustomPrompt="1"/>
          </p:nvPr>
        </p:nvSpPr>
        <p:spPr>
          <a:xfrm>
            <a:off x="6165850" y="2338386"/>
            <a:ext cx="2800351" cy="3932237"/>
          </a:xfrm>
          <a:solidFill>
            <a:schemeClr val="bg1"/>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9" name="Text Placeholder 3">
            <a:extLst>
              <a:ext uri="{FF2B5EF4-FFF2-40B4-BE49-F238E27FC236}">
                <a16:creationId xmlns:a16="http://schemas.microsoft.com/office/drawing/2014/main" id="{D8A04C51-CF13-9F12-8A02-3FDDCF07D12F}"/>
              </a:ext>
            </a:extLst>
          </p:cNvPr>
          <p:cNvSpPr>
            <a:spLocks noGrp="1"/>
          </p:cNvSpPr>
          <p:nvPr>
            <p:ph type="body" sz="quarter" idx="16" hasCustomPrompt="1"/>
          </p:nvPr>
        </p:nvSpPr>
        <p:spPr>
          <a:xfrm>
            <a:off x="6165850" y="1306513"/>
            <a:ext cx="1816100" cy="904875"/>
          </a:xfrm>
        </p:spPr>
        <p:txBody>
          <a:bodyPr anchor="b"/>
          <a:lstStyle>
            <a:lvl1pPr>
              <a:spcBef>
                <a:spcPts val="0"/>
              </a:spcBef>
              <a:spcAft>
                <a:spcPts val="300"/>
              </a:spcAft>
              <a:defRPr lang="en-GB" sz="1000" b="0" i="0" kern="1200" dirty="0">
                <a:solidFill>
                  <a:schemeClr val="tx1"/>
                </a:solidFill>
                <a:latin typeface="+mn-lt"/>
                <a:ea typeface="+mn-ea"/>
                <a:cs typeface="+mn-cs"/>
              </a:defRPr>
            </a:lvl1pPr>
            <a:lvl2pPr marL="93663" indent="-93663">
              <a:spcBef>
                <a:spcPts val="0"/>
              </a:spcBef>
              <a:spcAft>
                <a:spcPts val="300"/>
              </a:spcAft>
              <a:tabLst/>
              <a:defRPr lang="en-GB" sz="1000" b="0" i="0" kern="1200" dirty="0">
                <a:solidFill>
                  <a:schemeClr val="tx1"/>
                </a:solidFill>
                <a:latin typeface="+mn-lt"/>
                <a:ea typeface="+mn-ea"/>
                <a:cs typeface="+mn-cs"/>
              </a:defRPr>
            </a:lvl2pPr>
            <a:lvl3pPr marL="179388" indent="-85725">
              <a:spcBef>
                <a:spcPts val="0"/>
              </a:spcBef>
              <a:spcAft>
                <a:spcPts val="300"/>
              </a:spcAft>
              <a:tabLst/>
              <a:defRPr lang="en-GB" sz="1000" b="0" i="0" kern="1200" dirty="0">
                <a:solidFill>
                  <a:schemeClr val="tx1"/>
                </a:solidFill>
                <a:latin typeface="+mn-lt"/>
                <a:ea typeface="+mn-ea"/>
                <a:cs typeface="+mn-cs"/>
              </a:defRPr>
            </a:lvl3pPr>
            <a:lvl4pPr>
              <a:defRPr sz="1000"/>
            </a:lvl4pPr>
            <a:lvl5pPr>
              <a:defRPr sz="1000"/>
            </a:lvl5pPr>
          </a:lstStyle>
          <a:p>
            <a:pPr lvl="0"/>
            <a:r>
              <a:rPr lang="en-GB"/>
              <a:t>Click to add text. Delete if not required.</a:t>
            </a:r>
          </a:p>
          <a:p>
            <a:pPr lvl="1"/>
            <a:r>
              <a:rPr lang="en-GB"/>
              <a:t>Second level</a:t>
            </a:r>
          </a:p>
          <a:p>
            <a:pPr lvl="2"/>
            <a:r>
              <a:rPr lang="en-GB"/>
              <a:t>Third level</a:t>
            </a:r>
          </a:p>
        </p:txBody>
      </p:sp>
      <p:sp>
        <p:nvSpPr>
          <p:cNvPr id="11" name="Title 7">
            <a:extLst>
              <a:ext uri="{FF2B5EF4-FFF2-40B4-BE49-F238E27FC236}">
                <a16:creationId xmlns:a16="http://schemas.microsoft.com/office/drawing/2014/main" id="{48C95821-C865-9139-DE3E-F11442D8306C}"/>
              </a:ext>
            </a:extLst>
          </p:cNvPr>
          <p:cNvSpPr>
            <a:spLocks noGrp="1"/>
          </p:cNvSpPr>
          <p:nvPr>
            <p:ph type="title" hasCustomPrompt="1"/>
          </p:nvPr>
        </p:nvSpPr>
        <p:spPr>
          <a:xfrm>
            <a:off x="288303" y="262800"/>
            <a:ext cx="8673135" cy="454529"/>
          </a:xfrm>
        </p:spPr>
        <p:txBody>
          <a:bodyPr/>
          <a:lstStyle/>
          <a:p>
            <a:r>
              <a:rPr lang="en-US"/>
              <a:t>Master title style</a:t>
            </a:r>
            <a:endParaRPr lang="en-GB"/>
          </a:p>
        </p:txBody>
      </p:sp>
      <p:sp>
        <p:nvSpPr>
          <p:cNvPr id="10" name="Subtitle 2">
            <a:extLst>
              <a:ext uri="{FF2B5EF4-FFF2-40B4-BE49-F238E27FC236}">
                <a16:creationId xmlns:a16="http://schemas.microsoft.com/office/drawing/2014/main" id="{949BA43B-6BD5-72DE-5D4D-B0BAD4FEEA2B}"/>
              </a:ext>
            </a:extLst>
          </p:cNvPr>
          <p:cNvSpPr>
            <a:spLocks noGrp="1"/>
          </p:cNvSpPr>
          <p:nvPr>
            <p:ph type="subTitle" idx="17" hasCustomPrompt="1"/>
          </p:nvPr>
        </p:nvSpPr>
        <p:spPr>
          <a:xfrm>
            <a:off x="288302" y="713620"/>
            <a:ext cx="8671498"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2" name="Footer Placeholder 4">
            <a:extLst>
              <a:ext uri="{FF2B5EF4-FFF2-40B4-BE49-F238E27FC236}">
                <a16:creationId xmlns:a16="http://schemas.microsoft.com/office/drawing/2014/main" id="{E00874E2-51B6-C9BA-5767-10D0B2852D4F}"/>
              </a:ext>
            </a:extLst>
          </p:cNvPr>
          <p:cNvSpPr>
            <a:spLocks noGrp="1"/>
          </p:cNvSpPr>
          <p:nvPr>
            <p:ph type="ftr" sz="quarter" idx="3"/>
          </p:nvPr>
        </p:nvSpPr>
        <p:spPr>
          <a:xfrm>
            <a:off x="288259" y="5868000"/>
            <a:ext cx="5739479"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3096965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Images, Content and Captions Stacke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8124825" y="291038"/>
            <a:ext cx="3775076" cy="2922062"/>
          </a:xfrm>
          <a:solidFill>
            <a:schemeClr val="bg1"/>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5" y="2338387"/>
            <a:ext cx="4750422" cy="3427413"/>
          </a:xfrm>
        </p:spPr>
        <p:txBody>
          <a:body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9" name="Text Placeholder 3">
            <a:extLst>
              <a:ext uri="{FF2B5EF4-FFF2-40B4-BE49-F238E27FC236}">
                <a16:creationId xmlns:a16="http://schemas.microsoft.com/office/drawing/2014/main" id="{D8A04C51-CF13-9F12-8A02-3FDDCF07D12F}"/>
              </a:ext>
            </a:extLst>
          </p:cNvPr>
          <p:cNvSpPr>
            <a:spLocks noGrp="1"/>
          </p:cNvSpPr>
          <p:nvPr>
            <p:ph type="body" sz="quarter" idx="16" hasCustomPrompt="1"/>
          </p:nvPr>
        </p:nvSpPr>
        <p:spPr>
          <a:xfrm>
            <a:off x="6165850" y="263526"/>
            <a:ext cx="1816099" cy="901700"/>
          </a:xfrm>
        </p:spPr>
        <p:txBody>
          <a:bodyPr/>
          <a:lstStyle>
            <a:lvl1pPr>
              <a:spcBef>
                <a:spcPts val="0"/>
              </a:spcBef>
              <a:spcAft>
                <a:spcPts val="300"/>
              </a:spcAft>
              <a:defRPr lang="en-GB" sz="1000" b="0" i="0" kern="1200" dirty="0">
                <a:solidFill>
                  <a:schemeClr val="tx1"/>
                </a:solidFill>
                <a:latin typeface="+mn-lt"/>
                <a:ea typeface="+mn-ea"/>
                <a:cs typeface="+mn-cs"/>
              </a:defRPr>
            </a:lvl1pPr>
            <a:lvl2pPr marL="93663" indent="-93663">
              <a:spcBef>
                <a:spcPts val="0"/>
              </a:spcBef>
              <a:spcAft>
                <a:spcPts val="300"/>
              </a:spcAft>
              <a:tabLst/>
              <a:defRPr lang="en-GB" sz="1000" b="0" i="0" kern="1200" dirty="0">
                <a:solidFill>
                  <a:schemeClr val="tx1"/>
                </a:solidFill>
                <a:latin typeface="+mn-lt"/>
                <a:ea typeface="+mn-ea"/>
                <a:cs typeface="+mn-cs"/>
              </a:defRPr>
            </a:lvl2pPr>
            <a:lvl3pPr marL="179388" indent="-85725">
              <a:spcBef>
                <a:spcPts val="0"/>
              </a:spcBef>
              <a:spcAft>
                <a:spcPts val="300"/>
              </a:spcAft>
              <a:tabLst/>
              <a:defRPr lang="en-GB" sz="1000" b="0" i="0" kern="1200" dirty="0">
                <a:solidFill>
                  <a:schemeClr val="tx1"/>
                </a:solidFill>
                <a:latin typeface="+mn-lt"/>
                <a:ea typeface="+mn-ea"/>
                <a:cs typeface="+mn-cs"/>
              </a:defRPr>
            </a:lvl3pPr>
            <a:lvl4pPr>
              <a:defRPr sz="1000"/>
            </a:lvl4pPr>
            <a:lvl5pPr>
              <a:defRPr sz="1000"/>
            </a:lvl5pPr>
          </a:lstStyle>
          <a:p>
            <a:pPr lvl="0"/>
            <a:r>
              <a:rPr lang="en-GB"/>
              <a:t>Click to add text. Delete if not required.</a:t>
            </a:r>
          </a:p>
          <a:p>
            <a:pPr lvl="1"/>
            <a:r>
              <a:rPr lang="en-GB"/>
              <a:t>Second level</a:t>
            </a:r>
          </a:p>
          <a:p>
            <a:pPr lvl="2"/>
            <a:r>
              <a:rPr lang="en-GB"/>
              <a:t>Third level</a:t>
            </a:r>
          </a:p>
        </p:txBody>
      </p:sp>
      <p:sp>
        <p:nvSpPr>
          <p:cNvPr id="10" name="Picture Placeholder 5">
            <a:extLst>
              <a:ext uri="{FF2B5EF4-FFF2-40B4-BE49-F238E27FC236}">
                <a16:creationId xmlns:a16="http://schemas.microsoft.com/office/drawing/2014/main" id="{7E2F9960-1383-47B5-D5A0-E3568E633105}"/>
              </a:ext>
            </a:extLst>
          </p:cNvPr>
          <p:cNvSpPr>
            <a:spLocks noGrp="1"/>
          </p:cNvSpPr>
          <p:nvPr>
            <p:ph type="pic" sz="quarter" idx="17" hasCustomPrompt="1"/>
          </p:nvPr>
        </p:nvSpPr>
        <p:spPr>
          <a:xfrm>
            <a:off x="8124825" y="3357564"/>
            <a:ext cx="3775076" cy="2913062"/>
          </a:xfrm>
          <a:solidFill>
            <a:schemeClr val="bg1"/>
          </a:solidFill>
        </p:spPr>
        <p:txBody>
          <a:bodyPr vert="horz" lIns="0" tIns="0" rIns="0" bIns="0" rtlCol="0">
            <a:noAutofit/>
          </a:bodyPr>
          <a:lstStyle>
            <a:lvl1pPr>
              <a:defRPr lang="en-GB"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11" name="Text Placeholder 3">
            <a:extLst>
              <a:ext uri="{FF2B5EF4-FFF2-40B4-BE49-F238E27FC236}">
                <a16:creationId xmlns:a16="http://schemas.microsoft.com/office/drawing/2014/main" id="{1157324B-BE85-4E3F-8A71-8D472DC1443F}"/>
              </a:ext>
            </a:extLst>
          </p:cNvPr>
          <p:cNvSpPr>
            <a:spLocks noGrp="1"/>
          </p:cNvSpPr>
          <p:nvPr>
            <p:ph type="body" sz="quarter" idx="18" hasCustomPrompt="1"/>
          </p:nvPr>
        </p:nvSpPr>
        <p:spPr>
          <a:xfrm>
            <a:off x="6170614" y="3334276"/>
            <a:ext cx="1811335" cy="904875"/>
          </a:xfrm>
        </p:spPr>
        <p:txBody>
          <a:bodyPr/>
          <a:lstStyle>
            <a:lvl1pPr>
              <a:spcBef>
                <a:spcPts val="0"/>
              </a:spcBef>
              <a:spcAft>
                <a:spcPts val="300"/>
              </a:spcAft>
              <a:defRPr lang="en-GB" sz="1000" b="0" i="0" kern="1200" dirty="0">
                <a:solidFill>
                  <a:schemeClr val="tx1"/>
                </a:solidFill>
                <a:latin typeface="+mn-lt"/>
                <a:ea typeface="+mn-ea"/>
                <a:cs typeface="+mn-cs"/>
              </a:defRPr>
            </a:lvl1pPr>
            <a:lvl2pPr marL="93663" indent="-93663">
              <a:spcBef>
                <a:spcPts val="0"/>
              </a:spcBef>
              <a:spcAft>
                <a:spcPts val="300"/>
              </a:spcAft>
              <a:tabLst/>
              <a:defRPr lang="en-GB" sz="1000" b="0" i="0" kern="1200" dirty="0">
                <a:solidFill>
                  <a:schemeClr val="tx1"/>
                </a:solidFill>
                <a:latin typeface="+mn-lt"/>
                <a:ea typeface="+mn-ea"/>
                <a:cs typeface="+mn-cs"/>
              </a:defRPr>
            </a:lvl2pPr>
            <a:lvl3pPr marL="179388" indent="-85725">
              <a:spcBef>
                <a:spcPts val="0"/>
              </a:spcBef>
              <a:spcAft>
                <a:spcPts val="300"/>
              </a:spcAft>
              <a:tabLst/>
              <a:defRPr lang="en-GB" sz="1000" b="0" i="0" kern="1200" dirty="0">
                <a:solidFill>
                  <a:schemeClr val="tx1"/>
                </a:solidFill>
                <a:latin typeface="+mn-lt"/>
                <a:ea typeface="+mn-ea"/>
                <a:cs typeface="+mn-cs"/>
              </a:defRPr>
            </a:lvl3pPr>
            <a:lvl4pPr>
              <a:defRPr sz="1000"/>
            </a:lvl4pPr>
            <a:lvl5pPr>
              <a:defRPr sz="1000"/>
            </a:lvl5pPr>
          </a:lstStyle>
          <a:p>
            <a:pPr lvl="0"/>
            <a:r>
              <a:rPr lang="en-GB"/>
              <a:t>Click to add text. Delete if not required.</a:t>
            </a:r>
          </a:p>
          <a:p>
            <a:pPr lvl="1"/>
            <a:r>
              <a:rPr lang="en-GB"/>
              <a:t>Second level</a:t>
            </a:r>
          </a:p>
          <a:p>
            <a:pPr lvl="2"/>
            <a:r>
              <a:rPr lang="en-GB"/>
              <a:t>Third level</a:t>
            </a:r>
          </a:p>
        </p:txBody>
      </p:sp>
      <p:sp>
        <p:nvSpPr>
          <p:cNvPr id="8" name="Title 7">
            <a:extLst>
              <a:ext uri="{FF2B5EF4-FFF2-40B4-BE49-F238E27FC236}">
                <a16:creationId xmlns:a16="http://schemas.microsoft.com/office/drawing/2014/main" id="{A4141273-8612-0373-5CE1-A74C8304F40A}"/>
              </a:ext>
            </a:extLst>
          </p:cNvPr>
          <p:cNvSpPr>
            <a:spLocks noGrp="1"/>
          </p:cNvSpPr>
          <p:nvPr>
            <p:ph type="title" hasCustomPrompt="1"/>
          </p:nvPr>
        </p:nvSpPr>
        <p:spPr>
          <a:xfrm>
            <a:off x="288303" y="262800"/>
            <a:ext cx="4750421" cy="454529"/>
          </a:xfrm>
        </p:spPr>
        <p:txBody>
          <a:bodyPr/>
          <a:lstStyle/>
          <a:p>
            <a:r>
              <a:rPr lang="en-US"/>
              <a:t>Master title style</a:t>
            </a:r>
            <a:endParaRPr lang="en-GB"/>
          </a:p>
        </p:txBody>
      </p:sp>
      <p:sp>
        <p:nvSpPr>
          <p:cNvPr id="7" name="Subtitle 2">
            <a:extLst>
              <a:ext uri="{FF2B5EF4-FFF2-40B4-BE49-F238E27FC236}">
                <a16:creationId xmlns:a16="http://schemas.microsoft.com/office/drawing/2014/main" id="{460EC19D-5C44-4557-54CE-FA6CE565E479}"/>
              </a:ext>
            </a:extLst>
          </p:cNvPr>
          <p:cNvSpPr>
            <a:spLocks noGrp="1"/>
          </p:cNvSpPr>
          <p:nvPr>
            <p:ph type="subTitle" idx="19" hasCustomPrompt="1"/>
          </p:nvPr>
        </p:nvSpPr>
        <p:spPr>
          <a:xfrm>
            <a:off x="288302" y="713620"/>
            <a:ext cx="4750421"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2" name="Footer Placeholder 4">
            <a:extLst>
              <a:ext uri="{FF2B5EF4-FFF2-40B4-BE49-F238E27FC236}">
                <a16:creationId xmlns:a16="http://schemas.microsoft.com/office/drawing/2014/main" id="{1F0325E1-B647-A8E5-18BB-BF2ED4C7A4DC}"/>
              </a:ext>
            </a:extLst>
          </p:cNvPr>
          <p:cNvSpPr>
            <a:spLocks noGrp="1"/>
          </p:cNvSpPr>
          <p:nvPr>
            <p:ph type="ftr" sz="quarter" idx="3"/>
          </p:nvPr>
        </p:nvSpPr>
        <p:spPr>
          <a:xfrm>
            <a:off x="288259" y="5868000"/>
            <a:ext cx="7693690"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3240708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Left Side, Two Images and Text ">
    <p:bg>
      <p:bgPr>
        <a:solidFill>
          <a:schemeClr val="tx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55B8D2-C963-E4A2-E467-94496D231D97}"/>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10" name="Picture Placeholder 5">
            <a:extLst>
              <a:ext uri="{FF2B5EF4-FFF2-40B4-BE49-F238E27FC236}">
                <a16:creationId xmlns:a16="http://schemas.microsoft.com/office/drawing/2014/main" id="{BEB95803-75F5-094C-03C0-91A8C27F1AAA}"/>
              </a:ext>
            </a:extLst>
          </p:cNvPr>
          <p:cNvSpPr>
            <a:spLocks noGrp="1"/>
          </p:cNvSpPr>
          <p:nvPr>
            <p:ph type="pic" sz="quarter" idx="13" hasCustomPrompt="1"/>
          </p:nvPr>
        </p:nvSpPr>
        <p:spPr>
          <a:xfrm>
            <a:off x="7150100" y="0"/>
            <a:ext cx="5041900" cy="3357563"/>
          </a:xfrm>
          <a:solidFill>
            <a:schemeClr val="bg1"/>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11" name="Picture Placeholder 5">
            <a:extLst>
              <a:ext uri="{FF2B5EF4-FFF2-40B4-BE49-F238E27FC236}">
                <a16:creationId xmlns:a16="http://schemas.microsoft.com/office/drawing/2014/main" id="{8BFC8B65-1954-09E7-5FF2-7014E6C8F04C}"/>
              </a:ext>
            </a:extLst>
          </p:cNvPr>
          <p:cNvSpPr>
            <a:spLocks noGrp="1"/>
          </p:cNvSpPr>
          <p:nvPr>
            <p:ph type="pic" sz="quarter" idx="14" hasCustomPrompt="1"/>
          </p:nvPr>
        </p:nvSpPr>
        <p:spPr>
          <a:xfrm>
            <a:off x="0" y="3357563"/>
            <a:ext cx="6022552" cy="3499955"/>
          </a:xfrm>
          <a:solidFill>
            <a:schemeClr val="bg1"/>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6" name="Text Placeholder 5">
            <a:extLst>
              <a:ext uri="{FF2B5EF4-FFF2-40B4-BE49-F238E27FC236}">
                <a16:creationId xmlns:a16="http://schemas.microsoft.com/office/drawing/2014/main" id="{899B3B30-291B-0259-955A-B312868ADB24}"/>
              </a:ext>
            </a:extLst>
          </p:cNvPr>
          <p:cNvSpPr>
            <a:spLocks noGrp="1"/>
          </p:cNvSpPr>
          <p:nvPr>
            <p:ph type="body" sz="quarter" idx="15" hasCustomPrompt="1"/>
          </p:nvPr>
        </p:nvSpPr>
        <p:spPr>
          <a:xfrm>
            <a:off x="7150102" y="4376738"/>
            <a:ext cx="4754562" cy="1893887"/>
          </a:xfrm>
        </p:spPr>
        <p:txBody>
          <a:bodyPr/>
          <a:lstStyle>
            <a:lvl1pPr>
              <a:defRPr lang="en-GB" dirty="0" smtClean="0"/>
            </a:lvl1pPr>
            <a:lvl2pPr>
              <a:defRPr lang="en-GB" dirty="0" smtClean="0"/>
            </a:lvl2pPr>
            <a:lvl3pPr>
              <a:defRPr lang="en-GB" dirty="0" smtClean="0"/>
            </a:lvl3pPr>
            <a:lvl4pPr>
              <a:defRPr lang="en-GB" dirty="0" smtClean="0"/>
            </a:lvl4pPr>
            <a:lvl5pPr>
              <a:defRPr lang="en-GB" dirty="0"/>
            </a:lvl5p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44087789-03A9-0559-7959-C80A1DC0A306}"/>
              </a:ext>
            </a:extLst>
          </p:cNvPr>
          <p:cNvSpPr>
            <a:spLocks noGrp="1"/>
          </p:cNvSpPr>
          <p:nvPr>
            <p:ph type="title"/>
          </p:nvPr>
        </p:nvSpPr>
        <p:spPr>
          <a:xfrm>
            <a:off x="288000" y="530259"/>
            <a:ext cx="4754563" cy="2437590"/>
          </a:xfrm>
        </p:spPr>
        <p:txBody>
          <a:bodyPr anchor="ctr">
            <a:spAutoFit/>
          </a:bodyPr>
          <a:lstStyle>
            <a:lvl1pPr>
              <a:lnSpc>
                <a:spcPct val="80000"/>
              </a:lnSpc>
              <a:defRPr sz="6500">
                <a:solidFill>
                  <a:schemeClr val="accent1"/>
                </a:solidFill>
              </a:defRPr>
            </a:lvl1pPr>
          </a:lstStyle>
          <a:p>
            <a:r>
              <a:rPr lang="en-US" altLang="zh-CN"/>
              <a:t>Click to edit Master title style</a:t>
            </a:r>
            <a:endParaRPr lang="en-GB"/>
          </a:p>
        </p:txBody>
      </p:sp>
    </p:spTree>
    <p:extLst>
      <p:ext uri="{BB962C8B-B14F-4D97-AF65-F5344CB8AC3E}">
        <p14:creationId xmlns:p14="http://schemas.microsoft.com/office/powerpoint/2010/main" val="2807556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Right Side, Two Images and Text ">
    <p:bg>
      <p:bgPr>
        <a:solidFill>
          <a:schemeClr val="tx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55B8D2-C963-E4A2-E467-94496D231D97}"/>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10" name="Picture Placeholder 5">
            <a:extLst>
              <a:ext uri="{FF2B5EF4-FFF2-40B4-BE49-F238E27FC236}">
                <a16:creationId xmlns:a16="http://schemas.microsoft.com/office/drawing/2014/main" id="{BEB95803-75F5-094C-03C0-91A8C27F1AAA}"/>
              </a:ext>
            </a:extLst>
          </p:cNvPr>
          <p:cNvSpPr>
            <a:spLocks noGrp="1"/>
          </p:cNvSpPr>
          <p:nvPr>
            <p:ph type="pic" sz="quarter" idx="13" hasCustomPrompt="1"/>
          </p:nvPr>
        </p:nvSpPr>
        <p:spPr>
          <a:xfrm>
            <a:off x="0" y="-1"/>
            <a:ext cx="5041900" cy="3357563"/>
          </a:xfrm>
          <a:solidFill>
            <a:schemeClr val="bg1"/>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11" name="Picture Placeholder 5">
            <a:extLst>
              <a:ext uri="{FF2B5EF4-FFF2-40B4-BE49-F238E27FC236}">
                <a16:creationId xmlns:a16="http://schemas.microsoft.com/office/drawing/2014/main" id="{8BFC8B65-1954-09E7-5FF2-7014E6C8F04C}"/>
              </a:ext>
            </a:extLst>
          </p:cNvPr>
          <p:cNvSpPr>
            <a:spLocks noGrp="1"/>
          </p:cNvSpPr>
          <p:nvPr>
            <p:ph type="pic" sz="quarter" idx="14" hasCustomPrompt="1"/>
          </p:nvPr>
        </p:nvSpPr>
        <p:spPr>
          <a:xfrm>
            <a:off x="6165850" y="3357563"/>
            <a:ext cx="6022552" cy="3499955"/>
          </a:xfrm>
          <a:solidFill>
            <a:schemeClr val="bg1"/>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6" name="Text Placeholder 5">
            <a:extLst>
              <a:ext uri="{FF2B5EF4-FFF2-40B4-BE49-F238E27FC236}">
                <a16:creationId xmlns:a16="http://schemas.microsoft.com/office/drawing/2014/main" id="{899B3B30-291B-0259-955A-B312868ADB24}"/>
              </a:ext>
            </a:extLst>
          </p:cNvPr>
          <p:cNvSpPr>
            <a:spLocks noGrp="1"/>
          </p:cNvSpPr>
          <p:nvPr>
            <p:ph type="body" sz="quarter" idx="15" hasCustomPrompt="1"/>
          </p:nvPr>
        </p:nvSpPr>
        <p:spPr>
          <a:xfrm>
            <a:off x="287338" y="4376738"/>
            <a:ext cx="4754562" cy="1893887"/>
          </a:xfrm>
        </p:spPr>
        <p:txBody>
          <a:bodyPr/>
          <a:lstStyle>
            <a:lvl1pPr>
              <a:defRPr lang="en-GB" dirty="0" smtClean="0"/>
            </a:lvl1pPr>
            <a:lvl2pPr>
              <a:defRPr lang="en-GB" dirty="0" smtClean="0"/>
            </a:lvl2pPr>
            <a:lvl3pPr>
              <a:defRPr lang="en-GB" dirty="0" smtClean="0"/>
            </a:lvl3pPr>
            <a:lvl4pPr>
              <a:defRPr lang="en-GB" dirty="0" smtClean="0"/>
            </a:lvl4pPr>
            <a:lvl5pPr>
              <a:defRPr lang="en-GB" dirty="0"/>
            </a:lvl5p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44087789-03A9-0559-7959-C80A1DC0A306}"/>
              </a:ext>
            </a:extLst>
          </p:cNvPr>
          <p:cNvSpPr>
            <a:spLocks noGrp="1"/>
          </p:cNvSpPr>
          <p:nvPr>
            <p:ph type="title"/>
          </p:nvPr>
        </p:nvSpPr>
        <p:spPr>
          <a:xfrm>
            <a:off x="6165850" y="530259"/>
            <a:ext cx="4754563" cy="2437590"/>
          </a:xfrm>
        </p:spPr>
        <p:txBody>
          <a:bodyPr anchor="ctr">
            <a:spAutoFit/>
          </a:bodyPr>
          <a:lstStyle>
            <a:lvl1pPr>
              <a:lnSpc>
                <a:spcPct val="80000"/>
              </a:lnSpc>
              <a:defRPr sz="6500">
                <a:solidFill>
                  <a:schemeClr val="accent1"/>
                </a:solidFill>
              </a:defRPr>
            </a:lvl1pPr>
          </a:lstStyle>
          <a:p>
            <a:r>
              <a:rPr lang="en-US" altLang="zh-CN"/>
              <a:t>Click to edit Master title style</a:t>
            </a:r>
            <a:endParaRPr lang="en-GB"/>
          </a:p>
        </p:txBody>
      </p:sp>
    </p:spTree>
    <p:extLst>
      <p:ext uri="{BB962C8B-B14F-4D97-AF65-F5344CB8AC3E}">
        <p14:creationId xmlns:p14="http://schemas.microsoft.com/office/powerpoint/2010/main" val="17498741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ree Images and Caption">
    <p:bg>
      <p:bgPr>
        <a:solidFill>
          <a:schemeClr val="tx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55B8D2-C963-E4A2-E467-94496D231D97}"/>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10" name="Picture Placeholder 5">
            <a:extLst>
              <a:ext uri="{FF2B5EF4-FFF2-40B4-BE49-F238E27FC236}">
                <a16:creationId xmlns:a16="http://schemas.microsoft.com/office/drawing/2014/main" id="{BEB95803-75F5-094C-03C0-91A8C27F1AAA}"/>
              </a:ext>
            </a:extLst>
          </p:cNvPr>
          <p:cNvSpPr>
            <a:spLocks noGrp="1"/>
          </p:cNvSpPr>
          <p:nvPr>
            <p:ph type="pic" sz="quarter" idx="13" hasCustomPrompt="1"/>
          </p:nvPr>
        </p:nvSpPr>
        <p:spPr>
          <a:xfrm>
            <a:off x="0" y="3357563"/>
            <a:ext cx="4152900" cy="3500438"/>
          </a:xfrm>
          <a:solidFill>
            <a:schemeClr val="bg1"/>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11" name="Picture Placeholder 5">
            <a:extLst>
              <a:ext uri="{FF2B5EF4-FFF2-40B4-BE49-F238E27FC236}">
                <a16:creationId xmlns:a16="http://schemas.microsoft.com/office/drawing/2014/main" id="{8BFC8B65-1954-09E7-5FF2-7014E6C8F04C}"/>
              </a:ext>
            </a:extLst>
          </p:cNvPr>
          <p:cNvSpPr>
            <a:spLocks noGrp="1"/>
          </p:cNvSpPr>
          <p:nvPr>
            <p:ph type="pic" sz="quarter" idx="14" hasCustomPrompt="1"/>
          </p:nvPr>
        </p:nvSpPr>
        <p:spPr>
          <a:xfrm>
            <a:off x="4152900" y="1"/>
            <a:ext cx="3912062" cy="6857518"/>
          </a:xfrm>
          <a:solidFill>
            <a:schemeClr val="bg1"/>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6" name="Text Placeholder 5">
            <a:extLst>
              <a:ext uri="{FF2B5EF4-FFF2-40B4-BE49-F238E27FC236}">
                <a16:creationId xmlns:a16="http://schemas.microsoft.com/office/drawing/2014/main" id="{899B3B30-291B-0259-955A-B312868ADB24}"/>
              </a:ext>
            </a:extLst>
          </p:cNvPr>
          <p:cNvSpPr>
            <a:spLocks noGrp="1"/>
          </p:cNvSpPr>
          <p:nvPr>
            <p:ph type="body" sz="quarter" idx="15" hasCustomPrompt="1"/>
          </p:nvPr>
        </p:nvSpPr>
        <p:spPr>
          <a:xfrm>
            <a:off x="9104313" y="4376738"/>
            <a:ext cx="2795587" cy="1893887"/>
          </a:xfrm>
        </p:spPr>
        <p:txBody>
          <a:bodyPr/>
          <a:lstStyle>
            <a:lvl1pPr>
              <a:defRPr lang="en-GB" dirty="0" smtClean="0"/>
            </a:lvl1pPr>
            <a:lvl2pPr>
              <a:defRPr lang="en-GB" dirty="0" smtClean="0"/>
            </a:lvl2pPr>
            <a:lvl3pPr>
              <a:defRPr lang="en-GB" dirty="0" smtClean="0"/>
            </a:lvl3pPr>
            <a:lvl4pPr>
              <a:defRPr lang="en-GB" dirty="0" smtClean="0"/>
            </a:lvl4pPr>
            <a:lvl5pPr>
              <a:defRPr lang="en-GB" dirty="0"/>
            </a:lvl5p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2" name="Picture Placeholder 5">
            <a:extLst>
              <a:ext uri="{FF2B5EF4-FFF2-40B4-BE49-F238E27FC236}">
                <a16:creationId xmlns:a16="http://schemas.microsoft.com/office/drawing/2014/main" id="{274C72C0-D5F1-8526-2BDA-0E6460C330CF}"/>
              </a:ext>
            </a:extLst>
          </p:cNvPr>
          <p:cNvSpPr>
            <a:spLocks noGrp="1"/>
          </p:cNvSpPr>
          <p:nvPr>
            <p:ph type="pic" sz="quarter" idx="16" hasCustomPrompt="1"/>
          </p:nvPr>
        </p:nvSpPr>
        <p:spPr>
          <a:xfrm>
            <a:off x="8064961" y="0"/>
            <a:ext cx="4114339" cy="3357563"/>
          </a:xfrm>
          <a:solidFill>
            <a:schemeClr val="bg1"/>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5" name="Title 4">
            <a:extLst>
              <a:ext uri="{FF2B5EF4-FFF2-40B4-BE49-F238E27FC236}">
                <a16:creationId xmlns:a16="http://schemas.microsoft.com/office/drawing/2014/main" id="{6D8318B1-25E6-EF2C-0244-43CD92F8BF97}"/>
              </a:ext>
            </a:extLst>
          </p:cNvPr>
          <p:cNvSpPr>
            <a:spLocks noGrp="1"/>
          </p:cNvSpPr>
          <p:nvPr>
            <p:ph type="title"/>
          </p:nvPr>
        </p:nvSpPr>
        <p:spPr>
          <a:xfrm>
            <a:off x="288000" y="696913"/>
            <a:ext cx="3770934" cy="1765868"/>
          </a:xfrm>
        </p:spPr>
        <p:txBody>
          <a:bodyPr/>
          <a:lstStyle>
            <a:lvl1pPr>
              <a:defRPr sz="4500"/>
            </a:lvl1pPr>
          </a:lstStyle>
          <a:p>
            <a:r>
              <a:rPr lang="en-US" altLang="zh-CN"/>
              <a:t>Click to edit Master title style</a:t>
            </a:r>
            <a:endParaRPr lang="en-GB"/>
          </a:p>
        </p:txBody>
      </p:sp>
    </p:spTree>
    <p:extLst>
      <p:ext uri="{BB962C8B-B14F-4D97-AF65-F5344CB8AC3E}">
        <p14:creationId xmlns:p14="http://schemas.microsoft.com/office/powerpoint/2010/main" val="2794293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nimated Title and Images">
    <p:bg>
      <p:bgPr>
        <a:solidFill>
          <a:schemeClr val="tx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55B8D2-C963-E4A2-E467-94496D231D97}"/>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10" name="Picture Placeholder 5">
            <a:extLst>
              <a:ext uri="{FF2B5EF4-FFF2-40B4-BE49-F238E27FC236}">
                <a16:creationId xmlns:a16="http://schemas.microsoft.com/office/drawing/2014/main" id="{BEB95803-75F5-094C-03C0-91A8C27F1AAA}"/>
              </a:ext>
            </a:extLst>
          </p:cNvPr>
          <p:cNvSpPr>
            <a:spLocks noGrp="1"/>
          </p:cNvSpPr>
          <p:nvPr>
            <p:ph type="pic" sz="quarter" idx="13" hasCustomPrompt="1"/>
          </p:nvPr>
        </p:nvSpPr>
        <p:spPr>
          <a:xfrm>
            <a:off x="0" y="-1"/>
            <a:ext cx="5041900" cy="3357563"/>
          </a:xfrm>
          <a:solidFill>
            <a:schemeClr val="bg1"/>
          </a:solidFill>
        </p:spPr>
        <p:txBody>
          <a:bodyPr vert="horz" lIns="0" tIns="0" rIns="0" bIns="0" rtlCol="0">
            <a:noAutofit/>
          </a:bodyPr>
          <a:lstStyle>
            <a:lvl1pPr marL="0" marR="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11" name="Picture Placeholder 5">
            <a:extLst>
              <a:ext uri="{FF2B5EF4-FFF2-40B4-BE49-F238E27FC236}">
                <a16:creationId xmlns:a16="http://schemas.microsoft.com/office/drawing/2014/main" id="{8BFC8B65-1954-09E7-5FF2-7014E6C8F04C}"/>
              </a:ext>
            </a:extLst>
          </p:cNvPr>
          <p:cNvSpPr>
            <a:spLocks noGrp="1"/>
          </p:cNvSpPr>
          <p:nvPr>
            <p:ph type="pic" sz="quarter" idx="14" hasCustomPrompt="1"/>
          </p:nvPr>
        </p:nvSpPr>
        <p:spPr>
          <a:xfrm>
            <a:off x="6165850" y="3357563"/>
            <a:ext cx="6022552" cy="3499955"/>
          </a:xfrm>
          <a:solidFill>
            <a:schemeClr val="bg1"/>
          </a:solidFill>
        </p:spPr>
        <p:txBody>
          <a:bodyPr vert="horz" lIns="0" tIns="0" rIns="0" bIns="0" rtlCol="0">
            <a:noAutofit/>
          </a:bodyPr>
          <a:lstStyle>
            <a:lvl1pPr marL="0" marR="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12" name="Text Placeholder 5">
            <a:extLst>
              <a:ext uri="{FF2B5EF4-FFF2-40B4-BE49-F238E27FC236}">
                <a16:creationId xmlns:a16="http://schemas.microsoft.com/office/drawing/2014/main" id="{769031AD-BE5D-A3B7-1DEC-6584F4E4BF8D}"/>
              </a:ext>
            </a:extLst>
          </p:cNvPr>
          <p:cNvSpPr>
            <a:spLocks noGrp="1"/>
          </p:cNvSpPr>
          <p:nvPr>
            <p:ph type="body" sz="quarter" idx="12" hasCustomPrompt="1"/>
          </p:nvPr>
        </p:nvSpPr>
        <p:spPr>
          <a:xfrm>
            <a:off x="6165850" y="1306512"/>
            <a:ext cx="5736764" cy="911019"/>
          </a:xfrm>
        </p:spPr>
        <p:txBody>
          <a:bodyPr wrap="square" anchor="ctr">
            <a:spAutoFit/>
          </a:bodyPr>
          <a:lstStyle>
            <a:lvl1pPr>
              <a:lnSpc>
                <a:spcPct val="80000"/>
              </a:lnSpc>
              <a:defRPr lang="en-GB" sz="7000" b="0" i="0" kern="1200" spc="0" baseline="0" dirty="0">
                <a:solidFill>
                  <a:schemeClr val="accent1"/>
                </a:solidFill>
                <a:latin typeface="+mj-lt"/>
                <a:ea typeface="+mj-ea"/>
                <a:cs typeface="+mj-cs"/>
              </a:defRPr>
            </a:lvl1pPr>
            <a:lvl2pPr>
              <a:lnSpc>
                <a:spcPct val="80000"/>
              </a:lnSpc>
              <a:defRPr lang="en-GB" dirty="0" smtClean="0"/>
            </a:lvl2pPr>
            <a:lvl3pPr>
              <a:lnSpc>
                <a:spcPct val="80000"/>
              </a:lnSpc>
              <a:defRPr lang="en-GB" dirty="0" smtClean="0"/>
            </a:lvl3pPr>
            <a:lvl4pPr>
              <a:lnSpc>
                <a:spcPct val="80000"/>
              </a:lnSpc>
              <a:defRPr lang="en-GB" dirty="0" smtClean="0"/>
            </a:lvl4pPr>
            <a:lvl5pPr>
              <a:lnSpc>
                <a:spcPct val="80000"/>
              </a:lnSpc>
              <a:defRPr lang="en-GB" dirty="0"/>
            </a:lvl5pPr>
          </a:lstStyle>
          <a:p>
            <a:pPr lvl="0"/>
            <a:r>
              <a:rPr lang="en-GB"/>
              <a:t>Key text</a:t>
            </a:r>
          </a:p>
        </p:txBody>
      </p:sp>
      <p:sp>
        <p:nvSpPr>
          <p:cNvPr id="13" name="Text Placeholder 5">
            <a:extLst>
              <a:ext uri="{FF2B5EF4-FFF2-40B4-BE49-F238E27FC236}">
                <a16:creationId xmlns:a16="http://schemas.microsoft.com/office/drawing/2014/main" id="{C02A894D-CD72-8370-90B3-68756CDFCBE0}"/>
              </a:ext>
            </a:extLst>
          </p:cNvPr>
          <p:cNvSpPr>
            <a:spLocks noGrp="1"/>
          </p:cNvSpPr>
          <p:nvPr>
            <p:ph type="body" sz="quarter" idx="15" hasCustomPrompt="1"/>
          </p:nvPr>
        </p:nvSpPr>
        <p:spPr>
          <a:xfrm>
            <a:off x="1266825" y="4377028"/>
            <a:ext cx="4754562" cy="911019"/>
          </a:xfrm>
        </p:spPr>
        <p:txBody>
          <a:bodyPr wrap="square" anchor="ctr">
            <a:spAutoFit/>
          </a:bodyPr>
          <a:lstStyle>
            <a:lvl1pPr>
              <a:lnSpc>
                <a:spcPct val="80000"/>
              </a:lnSpc>
              <a:defRPr lang="en-GB" sz="7000" b="0" i="0" kern="1200" spc="0" baseline="0" dirty="0">
                <a:solidFill>
                  <a:schemeClr val="accent1"/>
                </a:solidFill>
                <a:latin typeface="+mj-lt"/>
                <a:ea typeface="+mj-ea"/>
                <a:cs typeface="+mj-cs"/>
              </a:defRPr>
            </a:lvl1pPr>
            <a:lvl2pPr>
              <a:lnSpc>
                <a:spcPct val="80000"/>
              </a:lnSpc>
              <a:defRPr lang="en-GB" dirty="0" smtClean="0"/>
            </a:lvl2pPr>
            <a:lvl3pPr>
              <a:lnSpc>
                <a:spcPct val="80000"/>
              </a:lnSpc>
              <a:defRPr lang="en-GB" dirty="0" smtClean="0"/>
            </a:lvl3pPr>
            <a:lvl4pPr>
              <a:lnSpc>
                <a:spcPct val="80000"/>
              </a:lnSpc>
              <a:defRPr lang="en-GB" dirty="0" smtClean="0"/>
            </a:lvl4pPr>
            <a:lvl5pPr>
              <a:lnSpc>
                <a:spcPct val="80000"/>
              </a:lnSpc>
              <a:defRPr lang="en-GB" dirty="0"/>
            </a:lvl5pPr>
          </a:lstStyle>
          <a:p>
            <a:pPr lvl="0"/>
            <a:r>
              <a:rPr lang="en-GB"/>
              <a:t>goes here</a:t>
            </a:r>
          </a:p>
        </p:txBody>
      </p:sp>
    </p:spTree>
    <p:extLst>
      <p:ext uri="{BB962C8B-B14F-4D97-AF65-F5344CB8AC3E}">
        <p14:creationId xmlns:p14="http://schemas.microsoft.com/office/powerpoint/2010/main" val="7017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63" presetClass="path" presetSubtype="0" accel="50000" decel="50000" fill="hold" grpId="1" nodeType="withEffect">
                                  <p:stCondLst>
                                    <p:cond delay="0"/>
                                  </p:stCondLst>
                                  <p:childTnLst>
                                    <p:animMotion origin="layout" path="M 1.45833E-6 -4.07407E-6 L 0.03906 -4.07407E-6 " pathEditMode="relative" rAng="0" ptsTypes="AA">
                                      <p:cBhvr>
                                        <p:cTn id="9" dur="1000" spd="-100000" fill="hold"/>
                                        <p:tgtEl>
                                          <p:spTgt spid="12"/>
                                        </p:tgtEl>
                                        <p:attrNameLst>
                                          <p:attrName>ppt_x</p:attrName>
                                          <p:attrName>ppt_y</p:attrName>
                                        </p:attrNameLst>
                                      </p:cBhvr>
                                      <p:rCtr x="1953" y="0"/>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63" presetClass="path" presetSubtype="0" accel="50000" decel="50000" fill="hold" grpId="1" nodeType="withEffect">
                                  <p:stCondLst>
                                    <p:cond delay="0"/>
                                  </p:stCondLst>
                                  <p:childTnLst>
                                    <p:animMotion origin="layout" path="M -3.33333E-6 -3.7037E-6 L -0.03437 -3.7037E-6 " pathEditMode="relative" rAng="0" ptsTypes="AA">
                                      <p:cBhvr>
                                        <p:cTn id="18" dur="1000" spd="-100000" fill="hold"/>
                                        <p:tgtEl>
                                          <p:spTgt spid="13"/>
                                        </p:tgtEl>
                                        <p:attrNameLst>
                                          <p:attrName>ppt_x</p:attrName>
                                          <p:attrName>ppt_y</p:attrName>
                                        </p:attrNameLst>
                                      </p:cBhvr>
                                      <p:rCtr x="-1719" y="0"/>
                                    </p:animMotion>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2" grpId="1"/>
      <p:bldP spid="13" grpId="0">
        <p:tmplLst>
          <p:tmpl>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3"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eam Slide x 1">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6170614" y="0"/>
            <a:ext cx="6021385" cy="6858000"/>
          </a:xfrm>
          <a:solidFill>
            <a:schemeClr val="tx2"/>
          </a:solidFill>
        </p:spPr>
        <p:txBody>
          <a:bodyPr vert="horz" lIns="0" tIns="0" rIns="0" bIns="0" rtlCol="0">
            <a:noAutofit/>
          </a:bodyPr>
          <a:lstStyle>
            <a:lvl1pPr>
              <a:defRPr lang="en-GB" dirty="0">
                <a:solidFill>
                  <a:schemeClr val="tx1"/>
                </a:solidFill>
              </a:defRPr>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 Double click the image to adjust crop and scale.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en-US"/>
          </a:p>
        </p:txBody>
      </p:sp>
      <p:sp>
        <p:nvSpPr>
          <p:cNvPr id="4" name="Text Placeholder 10">
            <a:extLst>
              <a:ext uri="{FF2B5EF4-FFF2-40B4-BE49-F238E27FC236}">
                <a16:creationId xmlns:a16="http://schemas.microsoft.com/office/drawing/2014/main" id="{9C68E616-CAC0-EE06-D15E-AFFEF3740EFF}"/>
              </a:ext>
            </a:extLst>
          </p:cNvPr>
          <p:cNvSpPr>
            <a:spLocks noGrp="1"/>
          </p:cNvSpPr>
          <p:nvPr>
            <p:ph type="body" sz="quarter" idx="26" hasCustomPrompt="1"/>
          </p:nvPr>
        </p:nvSpPr>
        <p:spPr>
          <a:xfrm>
            <a:off x="288925" y="4889500"/>
            <a:ext cx="2795587" cy="876300"/>
          </a:xfrm>
        </p:spPr>
        <p:txBody>
          <a:bodyPr anchor="t"/>
          <a:lstStyle>
            <a:lvl1pPr>
              <a:spcBef>
                <a:spcPts val="0"/>
              </a:spcBef>
              <a:spcAft>
                <a:spcPts val="0"/>
              </a:spcAft>
              <a:defRPr lang="en-GB" sz="1400" b="1" i="0" kern="1200" dirty="0">
                <a:solidFill>
                  <a:schemeClr val="bg1"/>
                </a:solidFill>
                <a:latin typeface="Johnson Text" pitchFamily="2" charset="77"/>
                <a:ea typeface="+mn-ea"/>
                <a:cs typeface="+mn-cs"/>
              </a:defRPr>
            </a:lvl1pPr>
            <a:lvl2pPr marL="0" indent="0">
              <a:spcBef>
                <a:spcPts val="0"/>
              </a:spcBef>
              <a:spcAft>
                <a:spcPts val="0"/>
              </a:spcAft>
              <a:buNone/>
              <a:defRPr sz="1400" b="0" i="0">
                <a:solidFill>
                  <a:schemeClr val="bg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5" name="Text Placeholder 7">
            <a:extLst>
              <a:ext uri="{FF2B5EF4-FFF2-40B4-BE49-F238E27FC236}">
                <a16:creationId xmlns:a16="http://schemas.microsoft.com/office/drawing/2014/main" id="{D8DD8F62-9521-0227-75CF-0AE636418711}"/>
              </a:ext>
            </a:extLst>
          </p:cNvPr>
          <p:cNvSpPr>
            <a:spLocks noGrp="1"/>
          </p:cNvSpPr>
          <p:nvPr>
            <p:ph type="body" sz="quarter" idx="15" hasCustomPrompt="1"/>
          </p:nvPr>
        </p:nvSpPr>
        <p:spPr>
          <a:xfrm>
            <a:off x="288925" y="2338388"/>
            <a:ext cx="3778250" cy="189388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GB"/>
              <a:t>Click to add text. Delete if not required.</a:t>
            </a:r>
          </a:p>
          <a:p>
            <a:pPr lvl="1"/>
            <a:r>
              <a:rPr lang="en-GB"/>
              <a:t>Second level</a:t>
            </a:r>
          </a:p>
          <a:p>
            <a:pPr lvl="2"/>
            <a:r>
              <a:rPr lang="en-GB"/>
              <a:t>Third level</a:t>
            </a:r>
          </a:p>
        </p:txBody>
      </p:sp>
      <p:sp>
        <p:nvSpPr>
          <p:cNvPr id="9" name="Title 7">
            <a:extLst>
              <a:ext uri="{FF2B5EF4-FFF2-40B4-BE49-F238E27FC236}">
                <a16:creationId xmlns:a16="http://schemas.microsoft.com/office/drawing/2014/main" id="{B09A4C51-350E-EA65-5ABE-B10E6D298CF1}"/>
              </a:ext>
            </a:extLst>
          </p:cNvPr>
          <p:cNvSpPr>
            <a:spLocks noGrp="1"/>
          </p:cNvSpPr>
          <p:nvPr>
            <p:ph type="title" hasCustomPrompt="1"/>
          </p:nvPr>
        </p:nvSpPr>
        <p:spPr>
          <a:xfrm>
            <a:off x="288303" y="262800"/>
            <a:ext cx="5733085" cy="468590"/>
          </a:xfrm>
        </p:spPr>
        <p:txBody>
          <a:bodyPr/>
          <a:lstStyle>
            <a:lvl1pPr>
              <a:defRPr>
                <a:solidFill>
                  <a:schemeClr val="bg1"/>
                </a:solidFill>
              </a:defRPr>
            </a:lvl1pPr>
          </a:lstStyle>
          <a:p>
            <a:r>
              <a:rPr lang="en-US"/>
              <a:t>Master title style</a:t>
            </a:r>
            <a:endParaRPr lang="en-GB"/>
          </a:p>
        </p:txBody>
      </p:sp>
      <p:sp>
        <p:nvSpPr>
          <p:cNvPr id="2" name="Subtitle 2">
            <a:extLst>
              <a:ext uri="{FF2B5EF4-FFF2-40B4-BE49-F238E27FC236}">
                <a16:creationId xmlns:a16="http://schemas.microsoft.com/office/drawing/2014/main" id="{5751BFC5-7E94-8966-6D2A-5204BCB942D2}"/>
              </a:ext>
            </a:extLst>
          </p:cNvPr>
          <p:cNvSpPr>
            <a:spLocks noGrp="1"/>
          </p:cNvSpPr>
          <p:nvPr>
            <p:ph type="subTitle" idx="16" hasCustomPrompt="1"/>
          </p:nvPr>
        </p:nvSpPr>
        <p:spPr>
          <a:xfrm>
            <a:off x="288302" y="713620"/>
            <a:ext cx="5733085" cy="292965"/>
          </a:xfrm>
        </p:spPr>
        <p:txBody>
          <a:bodyPr vert="horz" wrap="square" lIns="0" tIns="0" rIns="0" bIns="0" rtlCol="0" anchor="t">
            <a:spAutoFit/>
          </a:bodyPr>
          <a:lstStyle>
            <a:lvl1pPr>
              <a:defRPr lang="en-GB" b="1" dirty="0">
                <a:solidFill>
                  <a:schemeClr val="bg1"/>
                </a:solidFill>
              </a:defRPr>
            </a:lvl1pPr>
          </a:lstStyle>
          <a:p>
            <a:pPr lvl="0"/>
            <a:r>
              <a:rPr lang="en-GB"/>
              <a:t>Subtitle. Delete if not required.</a:t>
            </a:r>
          </a:p>
        </p:txBody>
      </p:sp>
      <p:sp>
        <p:nvSpPr>
          <p:cNvPr id="6" name="Footer Placeholder 4">
            <a:extLst>
              <a:ext uri="{FF2B5EF4-FFF2-40B4-BE49-F238E27FC236}">
                <a16:creationId xmlns:a16="http://schemas.microsoft.com/office/drawing/2014/main" id="{E3D9D9B0-873B-B8A9-1B63-57E03B292653}"/>
              </a:ext>
            </a:extLst>
          </p:cNvPr>
          <p:cNvSpPr>
            <a:spLocks noGrp="1"/>
          </p:cNvSpPr>
          <p:nvPr>
            <p:ph type="ftr" sz="quarter" idx="3"/>
          </p:nvPr>
        </p:nvSpPr>
        <p:spPr>
          <a:xfrm>
            <a:off x="288259" y="5868000"/>
            <a:ext cx="5733085"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bg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
        <p:nvSpPr>
          <p:cNvPr id="8" name="Graphic 6">
            <a:extLst>
              <a:ext uri="{FF2B5EF4-FFF2-40B4-BE49-F238E27FC236}">
                <a16:creationId xmlns:a16="http://schemas.microsoft.com/office/drawing/2014/main" id="{3B1D58AA-5B9A-6CAC-4B16-E6E4E51E1C4D}"/>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Tree>
    <p:extLst>
      <p:ext uri="{BB962C8B-B14F-4D97-AF65-F5344CB8AC3E}">
        <p14:creationId xmlns:p14="http://schemas.microsoft.com/office/powerpoint/2010/main" val="2306395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eam Slide x 1-2">
    <p:bg>
      <p:bgPr>
        <a:solidFill>
          <a:schemeClr val="accent1"/>
        </a:solidFill>
        <a:effectLst/>
      </p:bgPr>
    </p:bg>
    <p:spTree>
      <p:nvGrpSpPr>
        <p:cNvPr id="1" name=""/>
        <p:cNvGrpSpPr/>
        <p:nvPr/>
      </p:nvGrpSpPr>
      <p:grpSpPr>
        <a:xfrm>
          <a:off x="0" y="0"/>
          <a:ext cx="0" cy="0"/>
          <a:chOff x="0" y="0"/>
          <a:chExt cx="0" cy="0"/>
        </a:xfrm>
      </p:grpSpPr>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8124825" y="285158"/>
            <a:ext cx="3775075" cy="3947118"/>
          </a:xfrm>
          <a:solidFill>
            <a:schemeClr val="tx2"/>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24" name="Text Placeholder 10">
            <a:extLst>
              <a:ext uri="{FF2B5EF4-FFF2-40B4-BE49-F238E27FC236}">
                <a16:creationId xmlns:a16="http://schemas.microsoft.com/office/drawing/2014/main" id="{BA241006-FA7F-3ABD-E9C0-8E177A254F71}"/>
              </a:ext>
            </a:extLst>
          </p:cNvPr>
          <p:cNvSpPr>
            <a:spLocks noGrp="1"/>
          </p:cNvSpPr>
          <p:nvPr>
            <p:ph type="body" sz="quarter" idx="24" hasCustomPrompt="1"/>
          </p:nvPr>
        </p:nvSpPr>
        <p:spPr>
          <a:xfrm>
            <a:off x="8124825" y="4376739"/>
            <a:ext cx="3775075" cy="1389062"/>
          </a:xfrm>
        </p:spPr>
        <p:txBody>
          <a:bodyPr/>
          <a:lstStyle>
            <a:lvl1pPr>
              <a:spcBef>
                <a:spcPts val="0"/>
              </a:spcBef>
              <a:spcAft>
                <a:spcPts val="0"/>
              </a:spcAft>
              <a:defRPr lang="en-GB" sz="1400" b="1" i="0" kern="1200" dirty="0">
                <a:solidFill>
                  <a:schemeClr val="bg1"/>
                </a:solidFill>
                <a:latin typeface="Johnson Text" pitchFamily="2" charset="77"/>
                <a:ea typeface="+mn-ea"/>
                <a:cs typeface="+mn-cs"/>
              </a:defRPr>
            </a:lvl1pPr>
            <a:lvl2pPr marL="0" indent="0">
              <a:spcBef>
                <a:spcPts val="0"/>
              </a:spcBef>
              <a:spcAft>
                <a:spcPts val="0"/>
              </a:spcAft>
              <a:buNone/>
              <a:defRPr sz="1400" b="0" i="0">
                <a:solidFill>
                  <a:schemeClr val="bg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3" name="Text Placeholder 7">
            <a:extLst>
              <a:ext uri="{FF2B5EF4-FFF2-40B4-BE49-F238E27FC236}">
                <a16:creationId xmlns:a16="http://schemas.microsoft.com/office/drawing/2014/main" id="{AE887C0B-D804-38AD-7676-333BDBFC1AF7}"/>
              </a:ext>
            </a:extLst>
          </p:cNvPr>
          <p:cNvSpPr>
            <a:spLocks noGrp="1"/>
          </p:cNvSpPr>
          <p:nvPr>
            <p:ph type="body" sz="quarter" idx="15" hasCustomPrompt="1"/>
          </p:nvPr>
        </p:nvSpPr>
        <p:spPr>
          <a:xfrm>
            <a:off x="288925" y="4376739"/>
            <a:ext cx="3778250" cy="138906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GB"/>
              <a:t>Click to add text. Delete if not required.</a:t>
            </a:r>
          </a:p>
          <a:p>
            <a:pPr lvl="1"/>
            <a:r>
              <a:rPr lang="en-GB"/>
              <a:t>Second level</a:t>
            </a:r>
          </a:p>
          <a:p>
            <a:pPr lvl="2"/>
            <a:r>
              <a:rPr lang="en-GB"/>
              <a:t>Third level</a:t>
            </a:r>
          </a:p>
        </p:txBody>
      </p:sp>
      <p:sp>
        <p:nvSpPr>
          <p:cNvPr id="2" name="Picture Placeholder 3">
            <a:extLst>
              <a:ext uri="{FF2B5EF4-FFF2-40B4-BE49-F238E27FC236}">
                <a16:creationId xmlns:a16="http://schemas.microsoft.com/office/drawing/2014/main" id="{AE4666F2-0E72-5C8A-DFF8-2DD7C6E4BAAE}"/>
              </a:ext>
            </a:extLst>
          </p:cNvPr>
          <p:cNvSpPr>
            <a:spLocks noGrp="1"/>
          </p:cNvSpPr>
          <p:nvPr>
            <p:ph type="pic" sz="quarter" idx="25" hasCustomPrompt="1"/>
          </p:nvPr>
        </p:nvSpPr>
        <p:spPr>
          <a:xfrm>
            <a:off x="4207732" y="285158"/>
            <a:ext cx="3775075" cy="3947118"/>
          </a:xfrm>
          <a:solidFill>
            <a:schemeClr val="tx2"/>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4" name="Text Placeholder 10">
            <a:extLst>
              <a:ext uri="{FF2B5EF4-FFF2-40B4-BE49-F238E27FC236}">
                <a16:creationId xmlns:a16="http://schemas.microsoft.com/office/drawing/2014/main" id="{9C68E616-CAC0-EE06-D15E-AFFEF3740EFF}"/>
              </a:ext>
            </a:extLst>
          </p:cNvPr>
          <p:cNvSpPr>
            <a:spLocks noGrp="1"/>
          </p:cNvSpPr>
          <p:nvPr>
            <p:ph type="body" sz="quarter" idx="26" hasCustomPrompt="1"/>
          </p:nvPr>
        </p:nvSpPr>
        <p:spPr>
          <a:xfrm>
            <a:off x="4207732" y="4376739"/>
            <a:ext cx="3775075" cy="1389062"/>
          </a:xfrm>
        </p:spPr>
        <p:txBody>
          <a:bodyPr/>
          <a:lstStyle>
            <a:lvl1pPr>
              <a:spcBef>
                <a:spcPts val="0"/>
              </a:spcBef>
              <a:spcAft>
                <a:spcPts val="0"/>
              </a:spcAft>
              <a:defRPr lang="en-GB" sz="1400" b="1" i="0" kern="1200" dirty="0">
                <a:solidFill>
                  <a:schemeClr val="bg1"/>
                </a:solidFill>
                <a:latin typeface="Johnson Text" pitchFamily="2" charset="77"/>
                <a:ea typeface="+mn-ea"/>
                <a:cs typeface="+mn-cs"/>
              </a:defRPr>
            </a:lvl1pPr>
            <a:lvl2pPr marL="0" indent="0">
              <a:spcBef>
                <a:spcPts val="0"/>
              </a:spcBef>
              <a:spcAft>
                <a:spcPts val="0"/>
              </a:spcAft>
              <a:buNone/>
              <a:defRPr sz="1400" b="0" i="0">
                <a:solidFill>
                  <a:schemeClr val="bg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10" name="Title 7">
            <a:extLst>
              <a:ext uri="{FF2B5EF4-FFF2-40B4-BE49-F238E27FC236}">
                <a16:creationId xmlns:a16="http://schemas.microsoft.com/office/drawing/2014/main" id="{E80529FD-0171-E552-588C-C152AED56261}"/>
              </a:ext>
            </a:extLst>
          </p:cNvPr>
          <p:cNvSpPr>
            <a:spLocks noGrp="1"/>
          </p:cNvSpPr>
          <p:nvPr>
            <p:ph type="title" hasCustomPrompt="1"/>
          </p:nvPr>
        </p:nvSpPr>
        <p:spPr>
          <a:xfrm>
            <a:off x="288303" y="262800"/>
            <a:ext cx="3775073" cy="454529"/>
          </a:xfrm>
        </p:spPr>
        <p:txBody>
          <a:bodyPr/>
          <a:lstStyle>
            <a:lvl1pPr>
              <a:defRPr>
                <a:solidFill>
                  <a:schemeClr val="bg1"/>
                </a:solidFill>
              </a:defRPr>
            </a:lvl1pPr>
          </a:lstStyle>
          <a:p>
            <a:r>
              <a:rPr lang="en-US"/>
              <a:t>Master title style</a:t>
            </a:r>
            <a:endParaRPr lang="en-GB"/>
          </a:p>
        </p:txBody>
      </p:sp>
      <p:sp>
        <p:nvSpPr>
          <p:cNvPr id="5" name="Subtitle 2">
            <a:extLst>
              <a:ext uri="{FF2B5EF4-FFF2-40B4-BE49-F238E27FC236}">
                <a16:creationId xmlns:a16="http://schemas.microsoft.com/office/drawing/2014/main" id="{EA79EF84-4162-265E-6156-177364480E50}"/>
              </a:ext>
            </a:extLst>
          </p:cNvPr>
          <p:cNvSpPr>
            <a:spLocks noGrp="1"/>
          </p:cNvSpPr>
          <p:nvPr>
            <p:ph type="subTitle" idx="16" hasCustomPrompt="1"/>
          </p:nvPr>
        </p:nvSpPr>
        <p:spPr>
          <a:xfrm>
            <a:off x="288302" y="713620"/>
            <a:ext cx="3775075" cy="292965"/>
          </a:xfrm>
        </p:spPr>
        <p:txBody>
          <a:bodyPr vert="horz" wrap="square" lIns="0" tIns="0" rIns="0" bIns="0" rtlCol="0" anchor="t">
            <a:spAutoFit/>
          </a:bodyPr>
          <a:lstStyle>
            <a:lvl1pPr>
              <a:defRPr lang="en-GB" b="1" dirty="0">
                <a:solidFill>
                  <a:schemeClr val="bg1"/>
                </a:solidFill>
              </a:defRPr>
            </a:lvl1pPr>
          </a:lstStyle>
          <a:p>
            <a:pPr lvl="0"/>
            <a:r>
              <a:rPr lang="en-GB"/>
              <a:t>Subtitle. Delete if not required.</a:t>
            </a:r>
          </a:p>
        </p:txBody>
      </p:sp>
      <p:sp>
        <p:nvSpPr>
          <p:cNvPr id="13" name="Footer Placeholder 4">
            <a:extLst>
              <a:ext uri="{FF2B5EF4-FFF2-40B4-BE49-F238E27FC236}">
                <a16:creationId xmlns:a16="http://schemas.microsoft.com/office/drawing/2014/main" id="{99B23211-718F-C72D-C415-24096BDEEB7A}"/>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bg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
        <p:nvSpPr>
          <p:cNvPr id="7" name="Slide Number Placeholder 5">
            <a:extLst>
              <a:ext uri="{FF2B5EF4-FFF2-40B4-BE49-F238E27FC236}">
                <a16:creationId xmlns:a16="http://schemas.microsoft.com/office/drawing/2014/main" id="{90BAE1C4-8C53-F889-33BD-2F49ACEA13D8}"/>
              </a:ext>
            </a:extLst>
          </p:cNvPr>
          <p:cNvSpPr>
            <a:spLocks noGrp="1"/>
          </p:cNvSpPr>
          <p:nvPr>
            <p:ph type="sldNum" sz="quarter" idx="12"/>
          </p:nvPr>
        </p:nvSpPr>
        <p:spPr>
          <a:xfrm>
            <a:off x="11581942" y="6433878"/>
            <a:ext cx="320674" cy="153463"/>
          </a:xfrm>
        </p:spPr>
        <p:txBody>
          <a:bodyPr/>
          <a:lstStyle>
            <a:lvl1pPr>
              <a:defRPr>
                <a:solidFill>
                  <a:schemeClr val="bg1"/>
                </a:solidFill>
              </a:defRPr>
            </a:lvl1pPr>
          </a:lstStyle>
          <a:p>
            <a:fld id="{AEC8D767-5246-2244-A4A3-B8AFB218393C}" type="slidenum">
              <a:rPr lang="en-GB" smtClean="0"/>
              <a:pPr/>
              <a:t>‹#›</a:t>
            </a:fld>
            <a:endParaRPr lang="en-GB"/>
          </a:p>
        </p:txBody>
      </p:sp>
      <p:sp>
        <p:nvSpPr>
          <p:cNvPr id="6" name="Graphic 6">
            <a:extLst>
              <a:ext uri="{FF2B5EF4-FFF2-40B4-BE49-F238E27FC236}">
                <a16:creationId xmlns:a16="http://schemas.microsoft.com/office/drawing/2014/main" id="{D6C57DCB-3EE7-975F-5207-A26C741942A9}"/>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Tree>
    <p:extLst>
      <p:ext uri="{BB962C8B-B14F-4D97-AF65-F5344CB8AC3E}">
        <p14:creationId xmlns:p14="http://schemas.microsoft.com/office/powerpoint/2010/main" val="11546305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am Slide x 3">
    <p:bg>
      <p:bgPr>
        <a:solidFill>
          <a:schemeClr val="accent1"/>
        </a:solidFill>
        <a:effectLst/>
      </p:bgPr>
    </p:bg>
    <p:spTree>
      <p:nvGrpSpPr>
        <p:cNvPr id="1" name=""/>
        <p:cNvGrpSpPr/>
        <p:nvPr/>
      </p:nvGrpSpPr>
      <p:grpSpPr>
        <a:xfrm>
          <a:off x="0" y="0"/>
          <a:ext cx="0" cy="0"/>
          <a:chOff x="0" y="0"/>
          <a:chExt cx="0" cy="0"/>
        </a:xfrm>
      </p:grpSpPr>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6161089" y="1309284"/>
            <a:ext cx="2795588" cy="2922992"/>
          </a:xfrm>
          <a:solidFill>
            <a:schemeClr val="tx2"/>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24" name="Text Placeholder 10">
            <a:extLst>
              <a:ext uri="{FF2B5EF4-FFF2-40B4-BE49-F238E27FC236}">
                <a16:creationId xmlns:a16="http://schemas.microsoft.com/office/drawing/2014/main" id="{BA241006-FA7F-3ABD-E9C0-8E177A254F71}"/>
              </a:ext>
            </a:extLst>
          </p:cNvPr>
          <p:cNvSpPr>
            <a:spLocks noGrp="1"/>
          </p:cNvSpPr>
          <p:nvPr>
            <p:ph type="body" sz="quarter" idx="24" hasCustomPrompt="1"/>
          </p:nvPr>
        </p:nvSpPr>
        <p:spPr>
          <a:xfrm>
            <a:off x="6161088" y="4376739"/>
            <a:ext cx="2797905" cy="1389062"/>
          </a:xfrm>
        </p:spPr>
        <p:txBody>
          <a:bodyPr/>
          <a:lstStyle>
            <a:lvl1pPr>
              <a:spcBef>
                <a:spcPts val="0"/>
              </a:spcBef>
              <a:spcAft>
                <a:spcPts val="0"/>
              </a:spcAft>
              <a:defRPr lang="en-GB" sz="1400" b="1" i="0" kern="1200" dirty="0">
                <a:solidFill>
                  <a:schemeClr val="bg1"/>
                </a:solidFill>
                <a:latin typeface="Johnson Text" pitchFamily="2" charset="77"/>
                <a:ea typeface="+mn-ea"/>
                <a:cs typeface="+mn-cs"/>
              </a:defRPr>
            </a:lvl1pPr>
            <a:lvl2pPr marL="0" indent="0">
              <a:spcBef>
                <a:spcPts val="0"/>
              </a:spcBef>
              <a:spcAft>
                <a:spcPts val="0"/>
              </a:spcAft>
              <a:buNone/>
              <a:defRPr sz="1400" b="0" i="0">
                <a:solidFill>
                  <a:schemeClr val="bg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2" name="Picture Placeholder 3">
            <a:extLst>
              <a:ext uri="{FF2B5EF4-FFF2-40B4-BE49-F238E27FC236}">
                <a16:creationId xmlns:a16="http://schemas.microsoft.com/office/drawing/2014/main" id="{AE4666F2-0E72-5C8A-DFF8-2DD7C6E4BAAE}"/>
              </a:ext>
            </a:extLst>
          </p:cNvPr>
          <p:cNvSpPr>
            <a:spLocks noGrp="1"/>
          </p:cNvSpPr>
          <p:nvPr>
            <p:ph type="pic" sz="quarter" idx="25" hasCustomPrompt="1"/>
          </p:nvPr>
        </p:nvSpPr>
        <p:spPr>
          <a:xfrm>
            <a:off x="3225801" y="1309284"/>
            <a:ext cx="2795588" cy="2922992"/>
          </a:xfrm>
          <a:solidFill>
            <a:schemeClr val="tx2"/>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4" name="Text Placeholder 10">
            <a:extLst>
              <a:ext uri="{FF2B5EF4-FFF2-40B4-BE49-F238E27FC236}">
                <a16:creationId xmlns:a16="http://schemas.microsoft.com/office/drawing/2014/main" id="{9C68E616-CAC0-EE06-D15E-AFFEF3740EFF}"/>
              </a:ext>
            </a:extLst>
          </p:cNvPr>
          <p:cNvSpPr>
            <a:spLocks noGrp="1"/>
          </p:cNvSpPr>
          <p:nvPr>
            <p:ph type="body" sz="quarter" idx="26" hasCustomPrompt="1"/>
          </p:nvPr>
        </p:nvSpPr>
        <p:spPr>
          <a:xfrm>
            <a:off x="3225800" y="4376739"/>
            <a:ext cx="2794731" cy="1389062"/>
          </a:xfrm>
        </p:spPr>
        <p:txBody>
          <a:bodyPr/>
          <a:lstStyle>
            <a:lvl1pPr>
              <a:spcBef>
                <a:spcPts val="0"/>
              </a:spcBef>
              <a:spcAft>
                <a:spcPts val="0"/>
              </a:spcAft>
              <a:defRPr lang="en-GB" sz="1400" b="1" i="0" kern="1200" dirty="0">
                <a:solidFill>
                  <a:schemeClr val="bg1"/>
                </a:solidFill>
                <a:latin typeface="Johnson Text" pitchFamily="2" charset="77"/>
                <a:ea typeface="+mn-ea"/>
                <a:cs typeface="+mn-cs"/>
              </a:defRPr>
            </a:lvl1pPr>
            <a:lvl2pPr marL="0" indent="0">
              <a:spcBef>
                <a:spcPts val="0"/>
              </a:spcBef>
              <a:spcAft>
                <a:spcPts val="0"/>
              </a:spcAft>
              <a:buNone/>
              <a:defRPr sz="1400" b="0" i="0">
                <a:solidFill>
                  <a:schemeClr val="bg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9" name="Picture Placeholder 3">
            <a:extLst>
              <a:ext uri="{FF2B5EF4-FFF2-40B4-BE49-F238E27FC236}">
                <a16:creationId xmlns:a16="http://schemas.microsoft.com/office/drawing/2014/main" id="{2D83ADDB-0799-3ABA-AFB5-0EF907EBBC1C}"/>
              </a:ext>
            </a:extLst>
          </p:cNvPr>
          <p:cNvSpPr>
            <a:spLocks noGrp="1"/>
          </p:cNvSpPr>
          <p:nvPr>
            <p:ph type="pic" sz="quarter" idx="27" hasCustomPrompt="1"/>
          </p:nvPr>
        </p:nvSpPr>
        <p:spPr>
          <a:xfrm>
            <a:off x="9119384" y="1309284"/>
            <a:ext cx="2795588" cy="2922992"/>
          </a:xfrm>
          <a:solidFill>
            <a:schemeClr val="tx2"/>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10" name="Text Placeholder 10">
            <a:extLst>
              <a:ext uri="{FF2B5EF4-FFF2-40B4-BE49-F238E27FC236}">
                <a16:creationId xmlns:a16="http://schemas.microsoft.com/office/drawing/2014/main" id="{5A40ED4D-9D7E-FA31-0E92-48608769B8DC}"/>
              </a:ext>
            </a:extLst>
          </p:cNvPr>
          <p:cNvSpPr>
            <a:spLocks noGrp="1"/>
          </p:cNvSpPr>
          <p:nvPr>
            <p:ph type="body" sz="quarter" idx="28" hasCustomPrompt="1"/>
          </p:nvPr>
        </p:nvSpPr>
        <p:spPr>
          <a:xfrm>
            <a:off x="9119383" y="4376739"/>
            <a:ext cx="2797905" cy="1389062"/>
          </a:xfrm>
        </p:spPr>
        <p:txBody>
          <a:bodyPr/>
          <a:lstStyle>
            <a:lvl1pPr>
              <a:spcBef>
                <a:spcPts val="0"/>
              </a:spcBef>
              <a:spcAft>
                <a:spcPts val="0"/>
              </a:spcAft>
              <a:defRPr lang="en-GB" sz="1400" b="1" i="0" kern="1200" dirty="0">
                <a:solidFill>
                  <a:schemeClr val="bg1"/>
                </a:solidFill>
                <a:latin typeface="Johnson Text" pitchFamily="2" charset="77"/>
                <a:ea typeface="+mn-ea"/>
                <a:cs typeface="+mn-cs"/>
              </a:defRPr>
            </a:lvl1pPr>
            <a:lvl2pPr marL="0" indent="0">
              <a:spcBef>
                <a:spcPts val="0"/>
              </a:spcBef>
              <a:spcAft>
                <a:spcPts val="0"/>
              </a:spcAft>
              <a:buNone/>
              <a:defRPr sz="1400" b="0" i="0">
                <a:solidFill>
                  <a:schemeClr val="bg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8" name="Text Placeholder 7">
            <a:extLst>
              <a:ext uri="{FF2B5EF4-FFF2-40B4-BE49-F238E27FC236}">
                <a16:creationId xmlns:a16="http://schemas.microsoft.com/office/drawing/2014/main" id="{048FEEB1-636D-38E4-1003-F9C2F0009989}"/>
              </a:ext>
            </a:extLst>
          </p:cNvPr>
          <p:cNvSpPr>
            <a:spLocks noGrp="1"/>
          </p:cNvSpPr>
          <p:nvPr>
            <p:ph type="body" sz="quarter" idx="15" hasCustomPrompt="1"/>
          </p:nvPr>
        </p:nvSpPr>
        <p:spPr>
          <a:xfrm>
            <a:off x="288925" y="4376739"/>
            <a:ext cx="2776485" cy="138906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GB"/>
              <a:t>Click to add text. Delete if not required.</a:t>
            </a:r>
          </a:p>
          <a:p>
            <a:pPr lvl="1"/>
            <a:r>
              <a:rPr lang="en-GB"/>
              <a:t>Second level</a:t>
            </a:r>
          </a:p>
          <a:p>
            <a:pPr lvl="2"/>
            <a:r>
              <a:rPr lang="en-GB"/>
              <a:t>Third level</a:t>
            </a:r>
          </a:p>
        </p:txBody>
      </p:sp>
      <p:sp>
        <p:nvSpPr>
          <p:cNvPr id="12" name="Title 11">
            <a:extLst>
              <a:ext uri="{FF2B5EF4-FFF2-40B4-BE49-F238E27FC236}">
                <a16:creationId xmlns:a16="http://schemas.microsoft.com/office/drawing/2014/main" id="{C45B8B1D-DD68-528A-E1DB-9EC7F9835CC4}"/>
              </a:ext>
            </a:extLst>
          </p:cNvPr>
          <p:cNvSpPr>
            <a:spLocks noGrp="1"/>
          </p:cNvSpPr>
          <p:nvPr>
            <p:ph type="title"/>
          </p:nvPr>
        </p:nvSpPr>
        <p:spPr>
          <a:xfrm>
            <a:off x="288303" y="262800"/>
            <a:ext cx="9649446" cy="468590"/>
          </a:xfrm>
        </p:spPr>
        <p:txBody>
          <a:bodyPr/>
          <a:lstStyle>
            <a:lvl1pPr>
              <a:defRPr>
                <a:solidFill>
                  <a:schemeClr val="bg1"/>
                </a:solidFill>
              </a:defRPr>
            </a:lvl1pPr>
          </a:lstStyle>
          <a:p>
            <a:r>
              <a:rPr lang="en-US" altLang="zh-CN"/>
              <a:t>Click to edit Master title style</a:t>
            </a:r>
            <a:endParaRPr lang="en-GB"/>
          </a:p>
        </p:txBody>
      </p:sp>
      <p:sp>
        <p:nvSpPr>
          <p:cNvPr id="3" name="Subtitle 2">
            <a:extLst>
              <a:ext uri="{FF2B5EF4-FFF2-40B4-BE49-F238E27FC236}">
                <a16:creationId xmlns:a16="http://schemas.microsoft.com/office/drawing/2014/main" id="{A56CA54C-86BC-245E-8EEE-F0C02489F097}"/>
              </a:ext>
            </a:extLst>
          </p:cNvPr>
          <p:cNvSpPr>
            <a:spLocks noGrp="1"/>
          </p:cNvSpPr>
          <p:nvPr>
            <p:ph type="subTitle" idx="16" hasCustomPrompt="1"/>
          </p:nvPr>
        </p:nvSpPr>
        <p:spPr>
          <a:xfrm>
            <a:off x="288301" y="713620"/>
            <a:ext cx="9649445" cy="292965"/>
          </a:xfrm>
        </p:spPr>
        <p:txBody>
          <a:bodyPr vert="horz" wrap="square" lIns="0" tIns="0" rIns="0" bIns="0" rtlCol="0" anchor="t">
            <a:spAutoFit/>
          </a:bodyPr>
          <a:lstStyle>
            <a:lvl1pPr>
              <a:defRPr lang="en-GB" b="1" dirty="0">
                <a:solidFill>
                  <a:schemeClr val="bg1"/>
                </a:solidFill>
              </a:defRPr>
            </a:lvl1pPr>
          </a:lstStyle>
          <a:p>
            <a:pPr lvl="0"/>
            <a:r>
              <a:rPr lang="en-GB"/>
              <a:t>Subtitle. Delete if not required.</a:t>
            </a:r>
          </a:p>
        </p:txBody>
      </p:sp>
      <p:sp>
        <p:nvSpPr>
          <p:cNvPr id="15" name="Footer Placeholder 4">
            <a:extLst>
              <a:ext uri="{FF2B5EF4-FFF2-40B4-BE49-F238E27FC236}">
                <a16:creationId xmlns:a16="http://schemas.microsoft.com/office/drawing/2014/main" id="{8498F38D-E287-CD9F-9BFC-10B3256FE9BE}"/>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bg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
        <p:nvSpPr>
          <p:cNvPr id="7" name="Slide Number Placeholder 5">
            <a:extLst>
              <a:ext uri="{FF2B5EF4-FFF2-40B4-BE49-F238E27FC236}">
                <a16:creationId xmlns:a16="http://schemas.microsoft.com/office/drawing/2014/main" id="{7429701B-BA59-63AC-184E-531FE07F601E}"/>
              </a:ext>
            </a:extLst>
          </p:cNvPr>
          <p:cNvSpPr>
            <a:spLocks noGrp="1"/>
          </p:cNvSpPr>
          <p:nvPr>
            <p:ph type="sldNum" sz="quarter" idx="12"/>
          </p:nvPr>
        </p:nvSpPr>
        <p:spPr>
          <a:xfrm>
            <a:off x="11581942" y="6433878"/>
            <a:ext cx="320674" cy="153463"/>
          </a:xfrm>
        </p:spPr>
        <p:txBody>
          <a:bodyPr/>
          <a:lstStyle>
            <a:lvl1pPr>
              <a:defRPr>
                <a:solidFill>
                  <a:schemeClr val="bg1"/>
                </a:solidFill>
              </a:defRPr>
            </a:lvl1pPr>
          </a:lstStyle>
          <a:p>
            <a:fld id="{AEC8D767-5246-2244-A4A3-B8AFB218393C}" type="slidenum">
              <a:rPr lang="en-GB" smtClean="0"/>
              <a:pPr/>
              <a:t>‹#›</a:t>
            </a:fld>
            <a:endParaRPr lang="en-GB"/>
          </a:p>
        </p:txBody>
      </p:sp>
      <p:sp>
        <p:nvSpPr>
          <p:cNvPr id="5" name="Graphic 6">
            <a:extLst>
              <a:ext uri="{FF2B5EF4-FFF2-40B4-BE49-F238E27FC236}">
                <a16:creationId xmlns:a16="http://schemas.microsoft.com/office/drawing/2014/main" id="{66889FCE-F35F-1F37-46AE-0CD3FA468034}"/>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Tree>
    <p:extLst>
      <p:ext uri="{BB962C8B-B14F-4D97-AF65-F5344CB8AC3E}">
        <p14:creationId xmlns:p14="http://schemas.microsoft.com/office/powerpoint/2010/main" val="3277413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nel Images - Long titles [Accessible Version]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F71E3-AC39-2207-0CC4-1E2486610795}"/>
              </a:ext>
            </a:extLst>
          </p:cNvPr>
          <p:cNvSpPr>
            <a:spLocks noGrp="1"/>
          </p:cNvSpPr>
          <p:nvPr>
            <p:ph type="ctrTitle" hasCustomPrompt="1"/>
          </p:nvPr>
        </p:nvSpPr>
        <p:spPr>
          <a:xfrm>
            <a:off x="285979" y="266955"/>
            <a:ext cx="8518155" cy="2946145"/>
          </a:xfrm>
        </p:spPr>
        <p:txBody>
          <a:bodyPr wrap="square" anchor="t">
            <a:normAutofit/>
          </a:bodyPr>
          <a:lstStyle>
            <a:lvl1pPr algn="l">
              <a:lnSpc>
                <a:spcPct val="80000"/>
              </a:lnSpc>
              <a:defRPr sz="7000" b="0" i="0" spc="0" baseline="0">
                <a:solidFill>
                  <a:schemeClr val="accent1"/>
                </a:solidFill>
                <a:latin typeface="+mj-lt"/>
              </a:defRPr>
            </a:lvl1pPr>
          </a:lstStyle>
          <a:p>
            <a:r>
              <a:rPr lang="en-GB"/>
              <a:t>Longer titles will shrink automatically</a:t>
            </a:r>
            <a:br>
              <a:rPr lang="en-GB"/>
            </a:br>
            <a:endParaRPr lang="en-GB"/>
          </a:p>
        </p:txBody>
      </p:sp>
      <p:sp>
        <p:nvSpPr>
          <p:cNvPr id="9" name="Subtitle 2">
            <a:extLst>
              <a:ext uri="{FF2B5EF4-FFF2-40B4-BE49-F238E27FC236}">
                <a16:creationId xmlns:a16="http://schemas.microsoft.com/office/drawing/2014/main" id="{52CA5BFA-B5A6-B786-4C05-6FD9C9E49AB2}"/>
              </a:ext>
            </a:extLst>
          </p:cNvPr>
          <p:cNvSpPr>
            <a:spLocks noGrp="1"/>
          </p:cNvSpPr>
          <p:nvPr>
            <p:ph type="subTitle" idx="1" hasCustomPrompt="1"/>
          </p:nvPr>
        </p:nvSpPr>
        <p:spPr>
          <a:xfrm>
            <a:off x="284806" y="4385616"/>
            <a:ext cx="4531034" cy="865834"/>
          </a:xfrm>
        </p:spPr>
        <p:txBody>
          <a:bodyPr anchor="b"/>
          <a:lstStyle>
            <a:lvl1pPr marL="0" indent="0" algn="l">
              <a:lnSpc>
                <a:spcPct val="100000"/>
              </a:lnSpc>
              <a:spcBef>
                <a:spcPts val="0"/>
              </a:spcBef>
              <a:spcAft>
                <a:spcPts val="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Supporting details. Delete if not required.</a:t>
            </a:r>
          </a:p>
        </p:txBody>
      </p:sp>
      <p:sp>
        <p:nvSpPr>
          <p:cNvPr id="3" name="Footer Placeholder 4">
            <a:extLst>
              <a:ext uri="{FF2B5EF4-FFF2-40B4-BE49-F238E27FC236}">
                <a16:creationId xmlns:a16="http://schemas.microsoft.com/office/drawing/2014/main" id="{80A1E8EF-1DE0-EC73-1B00-F12B8E8434B3}"/>
              </a:ext>
            </a:extLst>
          </p:cNvPr>
          <p:cNvSpPr>
            <a:spLocks noGrp="1"/>
          </p:cNvSpPr>
          <p:nvPr>
            <p:ph type="ftr" sz="quarter" idx="3"/>
          </p:nvPr>
        </p:nvSpPr>
        <p:spPr>
          <a:xfrm>
            <a:off x="288259" y="5461678"/>
            <a:ext cx="4527581"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
        <p:nvSpPr>
          <p:cNvPr id="4" name="Picture Placeholder 7">
            <a:extLst>
              <a:ext uri="{FF2B5EF4-FFF2-40B4-BE49-F238E27FC236}">
                <a16:creationId xmlns:a16="http://schemas.microsoft.com/office/drawing/2014/main" id="{886367F5-983A-EDD5-0E7D-2D71962B9450}"/>
              </a:ext>
            </a:extLst>
          </p:cNvPr>
          <p:cNvSpPr>
            <a:spLocks noGrp="1"/>
          </p:cNvSpPr>
          <p:nvPr>
            <p:ph type="pic" sz="quarter" idx="10" hasCustomPrompt="1"/>
          </p:nvPr>
        </p:nvSpPr>
        <p:spPr>
          <a:xfrm>
            <a:off x="5083403" y="3424232"/>
            <a:ext cx="3041422" cy="3433767"/>
          </a:xfrm>
          <a:solidFill>
            <a:schemeClr val="tx2"/>
          </a:solidFill>
        </p:spPr>
        <p:txBody>
          <a:bodyPr lIns="108000" tIns="72000" rIns="72000" bIns="72000"/>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p:txBody>
      </p:sp>
      <p:sp>
        <p:nvSpPr>
          <p:cNvPr id="8" name="Picture Placeholder 7">
            <a:extLst>
              <a:ext uri="{FF2B5EF4-FFF2-40B4-BE49-F238E27FC236}">
                <a16:creationId xmlns:a16="http://schemas.microsoft.com/office/drawing/2014/main" id="{B1B21A53-5889-6EDC-41F9-2152FB8FD15F}"/>
              </a:ext>
            </a:extLst>
          </p:cNvPr>
          <p:cNvSpPr>
            <a:spLocks noGrp="1"/>
          </p:cNvSpPr>
          <p:nvPr>
            <p:ph type="pic" sz="quarter" idx="11" hasCustomPrompt="1"/>
          </p:nvPr>
        </p:nvSpPr>
        <p:spPr>
          <a:xfrm>
            <a:off x="9150578" y="0"/>
            <a:ext cx="3041422" cy="3424233"/>
          </a:xfrm>
          <a:solidFill>
            <a:schemeClr val="tx2"/>
          </a:solidFill>
        </p:spPr>
        <p:txBody>
          <a:bodyPr lIns="108000" tIns="72000" rIns="72000" bIns="72000"/>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Double click the image to adjust crop and scale.</a:t>
            </a:r>
          </a:p>
        </p:txBody>
      </p:sp>
      <p:sp>
        <p:nvSpPr>
          <p:cNvPr id="5" name="Graphic 3">
            <a:extLst>
              <a:ext uri="{FF2B5EF4-FFF2-40B4-BE49-F238E27FC236}">
                <a16:creationId xmlns:a16="http://schemas.microsoft.com/office/drawing/2014/main" id="{2EB3AFA1-D38A-98E6-277C-9FB5EBAE9D9A}"/>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accent1"/>
          </a:solidFill>
          <a:ln w="25765" cap="flat">
            <a:noFill/>
            <a:prstDash val="solid"/>
            <a:miter/>
          </a:ln>
        </p:spPr>
        <p:txBody>
          <a:bodyPr rtlCol="0" anchor="ctr"/>
          <a:lstStyle/>
          <a:p>
            <a:endParaRPr lang="en-GB"/>
          </a:p>
        </p:txBody>
      </p:sp>
    </p:spTree>
    <p:extLst>
      <p:ext uri="{BB962C8B-B14F-4D97-AF65-F5344CB8AC3E}">
        <p14:creationId xmlns:p14="http://schemas.microsoft.com/office/powerpoint/2010/main" val="42025131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Slide x 4">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6161089" y="1309284"/>
            <a:ext cx="2795588" cy="2922992"/>
          </a:xfrm>
          <a:solidFill>
            <a:schemeClr val="tx2"/>
          </a:solidFill>
        </p:spPr>
        <p:txBody>
          <a:bodyPr vert="horz" lIns="0" tIns="0" rIns="0" bIns="0" rtlCol="0">
            <a:noAutofit/>
          </a:bodyPr>
          <a:lstStyle>
            <a:lvl1pPr>
              <a:defRPr lang="en-GB" sz="1600"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24" name="Text Placeholder 10">
            <a:extLst>
              <a:ext uri="{FF2B5EF4-FFF2-40B4-BE49-F238E27FC236}">
                <a16:creationId xmlns:a16="http://schemas.microsoft.com/office/drawing/2014/main" id="{BA241006-FA7F-3ABD-E9C0-8E177A254F71}"/>
              </a:ext>
            </a:extLst>
          </p:cNvPr>
          <p:cNvSpPr>
            <a:spLocks noGrp="1"/>
          </p:cNvSpPr>
          <p:nvPr>
            <p:ph type="body" sz="quarter" idx="24" hasCustomPrompt="1"/>
          </p:nvPr>
        </p:nvSpPr>
        <p:spPr>
          <a:xfrm>
            <a:off x="6161088" y="4376739"/>
            <a:ext cx="2797905" cy="1389062"/>
          </a:xfrm>
        </p:spPr>
        <p:txBody>
          <a:bodyPr/>
          <a:lstStyle>
            <a:lvl1pPr>
              <a:spcBef>
                <a:spcPts val="0"/>
              </a:spcBef>
              <a:spcAft>
                <a:spcPts val="0"/>
              </a:spcAft>
              <a:defRPr lang="en-GB" sz="1400" b="1" i="0" kern="1200" dirty="0">
                <a:solidFill>
                  <a:schemeClr val="tx1"/>
                </a:solidFill>
                <a:latin typeface="Johnson Text" pitchFamily="2" charset="77"/>
                <a:ea typeface="+mn-ea"/>
                <a:cs typeface="+mn-cs"/>
              </a:defRPr>
            </a:lvl1pPr>
            <a:lvl2pPr marL="0" indent="0">
              <a:spcBef>
                <a:spcPts val="0"/>
              </a:spcBef>
              <a:spcAft>
                <a:spcPts val="0"/>
              </a:spcAft>
              <a:buNone/>
              <a:defRPr sz="14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2" name="Picture Placeholder 3">
            <a:extLst>
              <a:ext uri="{FF2B5EF4-FFF2-40B4-BE49-F238E27FC236}">
                <a16:creationId xmlns:a16="http://schemas.microsoft.com/office/drawing/2014/main" id="{AE4666F2-0E72-5C8A-DFF8-2DD7C6E4BAAE}"/>
              </a:ext>
            </a:extLst>
          </p:cNvPr>
          <p:cNvSpPr>
            <a:spLocks noGrp="1"/>
          </p:cNvSpPr>
          <p:nvPr>
            <p:ph type="pic" sz="quarter" idx="25" hasCustomPrompt="1"/>
          </p:nvPr>
        </p:nvSpPr>
        <p:spPr>
          <a:xfrm>
            <a:off x="3225801" y="1309284"/>
            <a:ext cx="2795588" cy="2922992"/>
          </a:xfrm>
          <a:solidFill>
            <a:schemeClr val="tx2"/>
          </a:solidFill>
        </p:spPr>
        <p:txBody>
          <a:bodyPr vert="horz" lIns="0" tIns="0" rIns="0" bIns="0" rtlCol="0">
            <a:noAutofit/>
          </a:bodyPr>
          <a:lstStyle>
            <a:lvl1pPr>
              <a:defRPr lang="en-GB" sz="1600"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4" name="Text Placeholder 10">
            <a:extLst>
              <a:ext uri="{FF2B5EF4-FFF2-40B4-BE49-F238E27FC236}">
                <a16:creationId xmlns:a16="http://schemas.microsoft.com/office/drawing/2014/main" id="{9C68E616-CAC0-EE06-D15E-AFFEF3740EFF}"/>
              </a:ext>
            </a:extLst>
          </p:cNvPr>
          <p:cNvSpPr>
            <a:spLocks noGrp="1"/>
          </p:cNvSpPr>
          <p:nvPr>
            <p:ph type="body" sz="quarter" idx="26" hasCustomPrompt="1"/>
          </p:nvPr>
        </p:nvSpPr>
        <p:spPr>
          <a:xfrm>
            <a:off x="3225800" y="4376739"/>
            <a:ext cx="2794731" cy="1389062"/>
          </a:xfrm>
        </p:spPr>
        <p:txBody>
          <a:bodyPr/>
          <a:lstStyle>
            <a:lvl1pPr>
              <a:spcBef>
                <a:spcPts val="0"/>
              </a:spcBef>
              <a:spcAft>
                <a:spcPts val="0"/>
              </a:spcAft>
              <a:defRPr lang="en-GB" sz="1400" b="1" i="0" kern="1200" dirty="0">
                <a:solidFill>
                  <a:schemeClr val="tx1"/>
                </a:solidFill>
                <a:latin typeface="Johnson Text" pitchFamily="2" charset="77"/>
                <a:ea typeface="+mn-ea"/>
                <a:cs typeface="+mn-cs"/>
              </a:defRPr>
            </a:lvl1pPr>
            <a:lvl2pPr marL="0" indent="0">
              <a:spcBef>
                <a:spcPts val="0"/>
              </a:spcBef>
              <a:spcAft>
                <a:spcPts val="0"/>
              </a:spcAft>
              <a:buNone/>
              <a:defRPr sz="14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9" name="Picture Placeholder 3">
            <a:extLst>
              <a:ext uri="{FF2B5EF4-FFF2-40B4-BE49-F238E27FC236}">
                <a16:creationId xmlns:a16="http://schemas.microsoft.com/office/drawing/2014/main" id="{2D83ADDB-0799-3ABA-AFB5-0EF907EBBC1C}"/>
              </a:ext>
            </a:extLst>
          </p:cNvPr>
          <p:cNvSpPr>
            <a:spLocks noGrp="1"/>
          </p:cNvSpPr>
          <p:nvPr>
            <p:ph type="pic" sz="quarter" idx="27" hasCustomPrompt="1"/>
          </p:nvPr>
        </p:nvSpPr>
        <p:spPr>
          <a:xfrm>
            <a:off x="9119384" y="1309284"/>
            <a:ext cx="2795588" cy="2922992"/>
          </a:xfrm>
          <a:solidFill>
            <a:schemeClr val="tx2"/>
          </a:solidFill>
        </p:spPr>
        <p:txBody>
          <a:bodyPr vert="horz" lIns="0" tIns="0" rIns="0" bIns="0" rtlCol="0">
            <a:noAutofit/>
          </a:bodyPr>
          <a:lstStyle>
            <a:lvl1pPr>
              <a:defRPr lang="en-GB" sz="1600"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10" name="Text Placeholder 10">
            <a:extLst>
              <a:ext uri="{FF2B5EF4-FFF2-40B4-BE49-F238E27FC236}">
                <a16:creationId xmlns:a16="http://schemas.microsoft.com/office/drawing/2014/main" id="{5A40ED4D-9D7E-FA31-0E92-48608769B8DC}"/>
              </a:ext>
            </a:extLst>
          </p:cNvPr>
          <p:cNvSpPr>
            <a:spLocks noGrp="1"/>
          </p:cNvSpPr>
          <p:nvPr>
            <p:ph type="body" sz="quarter" idx="28" hasCustomPrompt="1"/>
          </p:nvPr>
        </p:nvSpPr>
        <p:spPr>
          <a:xfrm>
            <a:off x="9119383" y="4376739"/>
            <a:ext cx="2797905" cy="1389062"/>
          </a:xfrm>
        </p:spPr>
        <p:txBody>
          <a:bodyPr/>
          <a:lstStyle>
            <a:lvl1pPr>
              <a:spcBef>
                <a:spcPts val="0"/>
              </a:spcBef>
              <a:spcAft>
                <a:spcPts val="0"/>
              </a:spcAft>
              <a:defRPr lang="en-GB" sz="1400" b="1" i="0" kern="1200" dirty="0">
                <a:solidFill>
                  <a:schemeClr val="tx1"/>
                </a:solidFill>
                <a:latin typeface="Johnson Text" pitchFamily="2" charset="77"/>
                <a:ea typeface="+mn-ea"/>
                <a:cs typeface="+mn-cs"/>
              </a:defRPr>
            </a:lvl1pPr>
            <a:lvl2pPr marL="0" indent="0">
              <a:spcBef>
                <a:spcPts val="0"/>
              </a:spcBef>
              <a:spcAft>
                <a:spcPts val="0"/>
              </a:spcAft>
              <a:buNone/>
              <a:defRPr sz="14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11" name="Picture Placeholder 3">
            <a:extLst>
              <a:ext uri="{FF2B5EF4-FFF2-40B4-BE49-F238E27FC236}">
                <a16:creationId xmlns:a16="http://schemas.microsoft.com/office/drawing/2014/main" id="{F5068F87-7E7A-B5CF-3CBC-E18B6DD0D732}"/>
              </a:ext>
            </a:extLst>
          </p:cNvPr>
          <p:cNvSpPr>
            <a:spLocks noGrp="1"/>
          </p:cNvSpPr>
          <p:nvPr>
            <p:ph type="pic" sz="quarter" idx="29" hasCustomPrompt="1"/>
          </p:nvPr>
        </p:nvSpPr>
        <p:spPr>
          <a:xfrm>
            <a:off x="291479" y="1309284"/>
            <a:ext cx="2795588" cy="2922992"/>
          </a:xfrm>
          <a:solidFill>
            <a:schemeClr val="tx2"/>
          </a:solidFill>
        </p:spPr>
        <p:txBody>
          <a:bodyPr vert="horz" lIns="0" tIns="0" rIns="0" bIns="0" rtlCol="0">
            <a:noAutofit/>
          </a:bodyPr>
          <a:lstStyle>
            <a:lvl1pPr>
              <a:defRPr lang="en-GB" sz="1600"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12" name="Text Placeholder 10">
            <a:extLst>
              <a:ext uri="{FF2B5EF4-FFF2-40B4-BE49-F238E27FC236}">
                <a16:creationId xmlns:a16="http://schemas.microsoft.com/office/drawing/2014/main" id="{B4F951B9-FA91-8764-4AF1-2302D32F8D5A}"/>
              </a:ext>
            </a:extLst>
          </p:cNvPr>
          <p:cNvSpPr>
            <a:spLocks noGrp="1"/>
          </p:cNvSpPr>
          <p:nvPr>
            <p:ph type="body" sz="quarter" idx="30" hasCustomPrompt="1"/>
          </p:nvPr>
        </p:nvSpPr>
        <p:spPr>
          <a:xfrm>
            <a:off x="291478" y="4376739"/>
            <a:ext cx="2794731" cy="1389062"/>
          </a:xfrm>
        </p:spPr>
        <p:txBody>
          <a:bodyPr/>
          <a:lstStyle>
            <a:lvl1pPr>
              <a:spcBef>
                <a:spcPts val="0"/>
              </a:spcBef>
              <a:spcAft>
                <a:spcPts val="0"/>
              </a:spcAft>
              <a:defRPr lang="en-GB" sz="1400" b="1" i="0" kern="1200" dirty="0">
                <a:solidFill>
                  <a:schemeClr val="tx1"/>
                </a:solidFill>
                <a:latin typeface="Johnson Text" pitchFamily="2" charset="77"/>
                <a:ea typeface="+mn-ea"/>
                <a:cs typeface="+mn-cs"/>
              </a:defRPr>
            </a:lvl1pPr>
            <a:lvl2pPr marL="0" indent="0">
              <a:spcBef>
                <a:spcPts val="0"/>
              </a:spcBef>
              <a:spcAft>
                <a:spcPts val="0"/>
              </a:spcAft>
              <a:buNone/>
              <a:defRPr sz="14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3" name="Text Placeholder 7">
            <a:extLst>
              <a:ext uri="{FF2B5EF4-FFF2-40B4-BE49-F238E27FC236}">
                <a16:creationId xmlns:a16="http://schemas.microsoft.com/office/drawing/2014/main" id="{5F91C3EF-5967-CDBE-EACE-2531D873C36A}"/>
              </a:ext>
            </a:extLst>
          </p:cNvPr>
          <p:cNvSpPr>
            <a:spLocks noGrp="1"/>
          </p:cNvSpPr>
          <p:nvPr>
            <p:ph type="body" sz="quarter" idx="31" hasCustomPrompt="1"/>
          </p:nvPr>
        </p:nvSpPr>
        <p:spPr>
          <a:xfrm>
            <a:off x="8125200" y="293525"/>
            <a:ext cx="3778870" cy="878050"/>
          </a:xfrm>
        </p:spPr>
        <p:txBody>
          <a:bodyPr/>
          <a:lstStyle>
            <a:lvl1pPr>
              <a:defRPr sz="1400"/>
            </a:lvl1pPr>
            <a:lvl2pPr>
              <a:defRPr sz="1400"/>
            </a:lvl2pPr>
            <a:lvl3pPr>
              <a:defRPr sz="1200"/>
            </a:lvl3pPr>
          </a:lstStyle>
          <a:p>
            <a:pPr lvl="0"/>
            <a:r>
              <a:rPr lang="en-GB"/>
              <a:t>Click to add text. Delete if not required.</a:t>
            </a:r>
          </a:p>
          <a:p>
            <a:pPr lvl="1"/>
            <a:r>
              <a:rPr lang="en-GB"/>
              <a:t>Second level</a:t>
            </a:r>
          </a:p>
          <a:p>
            <a:pPr lvl="2"/>
            <a:r>
              <a:rPr lang="en-GB"/>
              <a:t>Third level</a:t>
            </a:r>
          </a:p>
        </p:txBody>
      </p:sp>
      <p:sp>
        <p:nvSpPr>
          <p:cNvPr id="13" name="Title 7">
            <a:extLst>
              <a:ext uri="{FF2B5EF4-FFF2-40B4-BE49-F238E27FC236}">
                <a16:creationId xmlns:a16="http://schemas.microsoft.com/office/drawing/2014/main" id="{DA47195B-21A0-9A63-E4DA-58F9F29E98B6}"/>
              </a:ext>
            </a:extLst>
          </p:cNvPr>
          <p:cNvSpPr>
            <a:spLocks noGrp="1"/>
          </p:cNvSpPr>
          <p:nvPr>
            <p:ph type="title" hasCustomPrompt="1"/>
          </p:nvPr>
        </p:nvSpPr>
        <p:spPr>
          <a:xfrm>
            <a:off x="288303" y="262800"/>
            <a:ext cx="5733085" cy="468590"/>
          </a:xfrm>
        </p:spPr>
        <p:txBody>
          <a:bodyPr/>
          <a:lstStyle>
            <a:lvl1pPr>
              <a:defRPr>
                <a:solidFill>
                  <a:schemeClr val="accent1"/>
                </a:solidFill>
              </a:defRPr>
            </a:lvl1pPr>
          </a:lstStyle>
          <a:p>
            <a:r>
              <a:rPr lang="en-US"/>
              <a:t>Master title style</a:t>
            </a:r>
            <a:endParaRPr lang="en-GB"/>
          </a:p>
        </p:txBody>
      </p:sp>
      <p:sp>
        <p:nvSpPr>
          <p:cNvPr id="5" name="Subtitle 2">
            <a:extLst>
              <a:ext uri="{FF2B5EF4-FFF2-40B4-BE49-F238E27FC236}">
                <a16:creationId xmlns:a16="http://schemas.microsoft.com/office/drawing/2014/main" id="{FB220D96-C4B3-B7EB-A87A-9845F48C33C3}"/>
              </a:ext>
            </a:extLst>
          </p:cNvPr>
          <p:cNvSpPr>
            <a:spLocks noGrp="1"/>
          </p:cNvSpPr>
          <p:nvPr>
            <p:ph type="subTitle" idx="16" hasCustomPrompt="1"/>
          </p:nvPr>
        </p:nvSpPr>
        <p:spPr>
          <a:xfrm>
            <a:off x="288302" y="713620"/>
            <a:ext cx="5732229"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8" name="Footer Placeholder 4">
            <a:extLst>
              <a:ext uri="{FF2B5EF4-FFF2-40B4-BE49-F238E27FC236}">
                <a16:creationId xmlns:a16="http://schemas.microsoft.com/office/drawing/2014/main" id="{6606912E-45D9-5EEE-9496-4E85E1874A13}"/>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35200805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m Slide x 6">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4" name="Picture Placeholder 3">
            <a:extLst>
              <a:ext uri="{FF2B5EF4-FFF2-40B4-BE49-F238E27FC236}">
                <a16:creationId xmlns:a16="http://schemas.microsoft.com/office/drawing/2014/main" id="{3DD93883-FE82-F5D7-6954-1E4205A257B6}"/>
              </a:ext>
            </a:extLst>
          </p:cNvPr>
          <p:cNvSpPr>
            <a:spLocks noGrp="1"/>
          </p:cNvSpPr>
          <p:nvPr>
            <p:ph type="pic" sz="quarter" idx="13" hasCustomPrompt="1"/>
          </p:nvPr>
        </p:nvSpPr>
        <p:spPr>
          <a:xfrm>
            <a:off x="292100" y="2338388"/>
            <a:ext cx="1811338" cy="1893887"/>
          </a:xfrm>
          <a:solidFill>
            <a:schemeClr val="tx2"/>
          </a:solidFill>
        </p:spPr>
        <p:txBody>
          <a:bodyPr vert="horz" lIns="0" tIns="0" rIns="0" bIns="0" rtlCol="0">
            <a:noAutofit/>
          </a:bodyPr>
          <a:lstStyle>
            <a:lvl1pPr>
              <a:defRPr lang="en-GB" sz="120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11" name="Text Placeholder 10">
            <a:extLst>
              <a:ext uri="{FF2B5EF4-FFF2-40B4-BE49-F238E27FC236}">
                <a16:creationId xmlns:a16="http://schemas.microsoft.com/office/drawing/2014/main" id="{BAF95DAC-024B-BE13-C7C3-B8E962C0E286}"/>
              </a:ext>
            </a:extLst>
          </p:cNvPr>
          <p:cNvSpPr>
            <a:spLocks noGrp="1"/>
          </p:cNvSpPr>
          <p:nvPr>
            <p:ph type="body" sz="quarter" idx="14" hasCustomPrompt="1"/>
          </p:nvPr>
        </p:nvSpPr>
        <p:spPr>
          <a:xfrm>
            <a:off x="292100" y="4376739"/>
            <a:ext cx="1811338" cy="1389062"/>
          </a:xfrm>
        </p:spPr>
        <p:txBody>
          <a:bodyPr/>
          <a:lstStyle>
            <a:lvl1pPr>
              <a:spcBef>
                <a:spcPts val="0"/>
              </a:spcBef>
              <a:spcAft>
                <a:spcPts val="0"/>
              </a:spcAft>
              <a:defRPr lang="en-GB" sz="1400" b="1" i="0" kern="1200" dirty="0">
                <a:solidFill>
                  <a:schemeClr val="tx1"/>
                </a:solidFill>
                <a:latin typeface="Johnson Text" pitchFamily="2" charset="77"/>
                <a:ea typeface="+mn-ea"/>
                <a:cs typeface="+mn-cs"/>
              </a:defRPr>
            </a:lvl1pPr>
            <a:lvl2pPr marL="0" indent="0">
              <a:spcBef>
                <a:spcPts val="0"/>
              </a:spcBef>
              <a:spcAft>
                <a:spcPts val="0"/>
              </a:spcAft>
              <a:buNone/>
              <a:defRPr sz="14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12" name="Picture Placeholder 3">
            <a:extLst>
              <a:ext uri="{FF2B5EF4-FFF2-40B4-BE49-F238E27FC236}">
                <a16:creationId xmlns:a16="http://schemas.microsoft.com/office/drawing/2014/main" id="{D5C0A3F1-8272-1EE9-CC5E-D2F51E93821E}"/>
              </a:ext>
            </a:extLst>
          </p:cNvPr>
          <p:cNvSpPr>
            <a:spLocks noGrp="1"/>
          </p:cNvSpPr>
          <p:nvPr>
            <p:ph type="pic" sz="quarter" idx="15" hasCustomPrompt="1"/>
          </p:nvPr>
        </p:nvSpPr>
        <p:spPr>
          <a:xfrm>
            <a:off x="2251075" y="2338388"/>
            <a:ext cx="1811338" cy="1893887"/>
          </a:xfrm>
          <a:solidFill>
            <a:schemeClr val="tx2"/>
          </a:solidFill>
        </p:spPr>
        <p:txBody>
          <a:bodyPr vert="horz" lIns="0" tIns="0" rIns="0" bIns="0" rtlCol="0">
            <a:noAutofit/>
          </a:bodyPr>
          <a:lstStyle>
            <a:lvl1pPr>
              <a:defRPr lang="en-GB" sz="120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13" name="Text Placeholder 10">
            <a:extLst>
              <a:ext uri="{FF2B5EF4-FFF2-40B4-BE49-F238E27FC236}">
                <a16:creationId xmlns:a16="http://schemas.microsoft.com/office/drawing/2014/main" id="{07824833-215E-5CBF-9B67-8C5BFCFF600B}"/>
              </a:ext>
            </a:extLst>
          </p:cNvPr>
          <p:cNvSpPr>
            <a:spLocks noGrp="1"/>
          </p:cNvSpPr>
          <p:nvPr>
            <p:ph type="body" sz="quarter" idx="16" hasCustomPrompt="1"/>
          </p:nvPr>
        </p:nvSpPr>
        <p:spPr>
          <a:xfrm>
            <a:off x="2251075" y="4376739"/>
            <a:ext cx="1811338" cy="1389062"/>
          </a:xfrm>
        </p:spPr>
        <p:txBody>
          <a:bodyPr/>
          <a:lstStyle>
            <a:lvl1pPr>
              <a:spcBef>
                <a:spcPts val="0"/>
              </a:spcBef>
              <a:spcAft>
                <a:spcPts val="0"/>
              </a:spcAft>
              <a:defRPr lang="en-GB" sz="1400" b="1" i="0" kern="1200" dirty="0">
                <a:solidFill>
                  <a:schemeClr val="tx1"/>
                </a:solidFill>
                <a:latin typeface="Johnson Text" pitchFamily="2" charset="77"/>
                <a:ea typeface="+mn-ea"/>
                <a:cs typeface="+mn-cs"/>
              </a:defRPr>
            </a:lvl1pPr>
            <a:lvl2pPr marL="0" indent="0">
              <a:spcBef>
                <a:spcPts val="0"/>
              </a:spcBef>
              <a:spcAft>
                <a:spcPts val="0"/>
              </a:spcAft>
              <a:buNone/>
              <a:defRPr sz="14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17" name="Picture Placeholder 3">
            <a:extLst>
              <a:ext uri="{FF2B5EF4-FFF2-40B4-BE49-F238E27FC236}">
                <a16:creationId xmlns:a16="http://schemas.microsoft.com/office/drawing/2014/main" id="{BC82D359-5E82-6645-4BA5-091395FFBE4D}"/>
              </a:ext>
            </a:extLst>
          </p:cNvPr>
          <p:cNvSpPr>
            <a:spLocks noGrp="1"/>
          </p:cNvSpPr>
          <p:nvPr>
            <p:ph type="pic" sz="quarter" idx="17" hasCustomPrompt="1"/>
          </p:nvPr>
        </p:nvSpPr>
        <p:spPr>
          <a:xfrm>
            <a:off x="4206875" y="2338388"/>
            <a:ext cx="1811338" cy="1893887"/>
          </a:xfrm>
          <a:solidFill>
            <a:schemeClr val="tx2"/>
          </a:solidFill>
        </p:spPr>
        <p:txBody>
          <a:bodyPr vert="horz" lIns="0" tIns="0" rIns="0" bIns="0" rtlCol="0">
            <a:noAutofit/>
          </a:bodyPr>
          <a:lstStyle>
            <a:lvl1pPr>
              <a:defRPr lang="en-GB" sz="120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18" name="Text Placeholder 10">
            <a:extLst>
              <a:ext uri="{FF2B5EF4-FFF2-40B4-BE49-F238E27FC236}">
                <a16:creationId xmlns:a16="http://schemas.microsoft.com/office/drawing/2014/main" id="{988FBE5D-B4CD-CE1A-E7E9-92C4741B19DA}"/>
              </a:ext>
            </a:extLst>
          </p:cNvPr>
          <p:cNvSpPr>
            <a:spLocks noGrp="1"/>
          </p:cNvSpPr>
          <p:nvPr>
            <p:ph type="body" sz="quarter" idx="18" hasCustomPrompt="1"/>
          </p:nvPr>
        </p:nvSpPr>
        <p:spPr>
          <a:xfrm>
            <a:off x="4206875" y="4376739"/>
            <a:ext cx="1811338" cy="1389062"/>
          </a:xfrm>
        </p:spPr>
        <p:txBody>
          <a:bodyPr/>
          <a:lstStyle>
            <a:lvl1pPr>
              <a:spcBef>
                <a:spcPts val="0"/>
              </a:spcBef>
              <a:spcAft>
                <a:spcPts val="0"/>
              </a:spcAft>
              <a:defRPr lang="en-GB" sz="1400" b="1" i="0" kern="1200" dirty="0">
                <a:solidFill>
                  <a:schemeClr val="tx1"/>
                </a:solidFill>
                <a:latin typeface="Johnson Text" pitchFamily="2" charset="77"/>
                <a:ea typeface="+mn-ea"/>
                <a:cs typeface="+mn-cs"/>
              </a:defRPr>
            </a:lvl1pPr>
            <a:lvl2pPr marL="0" indent="0">
              <a:spcBef>
                <a:spcPts val="0"/>
              </a:spcBef>
              <a:spcAft>
                <a:spcPts val="0"/>
              </a:spcAft>
              <a:buNone/>
              <a:defRPr sz="14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19" name="Picture Placeholder 3">
            <a:extLst>
              <a:ext uri="{FF2B5EF4-FFF2-40B4-BE49-F238E27FC236}">
                <a16:creationId xmlns:a16="http://schemas.microsoft.com/office/drawing/2014/main" id="{AE6CF7F4-E399-5395-4477-3A071CFE8BF6}"/>
              </a:ext>
            </a:extLst>
          </p:cNvPr>
          <p:cNvSpPr>
            <a:spLocks noGrp="1"/>
          </p:cNvSpPr>
          <p:nvPr>
            <p:ph type="pic" sz="quarter" idx="19" hasCustomPrompt="1"/>
          </p:nvPr>
        </p:nvSpPr>
        <p:spPr>
          <a:xfrm>
            <a:off x="6165850" y="2338388"/>
            <a:ext cx="1811338" cy="1893887"/>
          </a:xfrm>
          <a:solidFill>
            <a:schemeClr val="tx2"/>
          </a:solidFill>
        </p:spPr>
        <p:txBody>
          <a:bodyPr vert="horz" lIns="0" tIns="0" rIns="0" bIns="0" rtlCol="0">
            <a:noAutofit/>
          </a:bodyPr>
          <a:lstStyle>
            <a:lvl1pPr>
              <a:defRPr lang="en-GB" sz="120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20" name="Text Placeholder 10">
            <a:extLst>
              <a:ext uri="{FF2B5EF4-FFF2-40B4-BE49-F238E27FC236}">
                <a16:creationId xmlns:a16="http://schemas.microsoft.com/office/drawing/2014/main" id="{7F69C6C1-FD43-DD7E-F8C1-DD938FA7E864}"/>
              </a:ext>
            </a:extLst>
          </p:cNvPr>
          <p:cNvSpPr>
            <a:spLocks noGrp="1"/>
          </p:cNvSpPr>
          <p:nvPr>
            <p:ph type="body" sz="quarter" idx="20" hasCustomPrompt="1"/>
          </p:nvPr>
        </p:nvSpPr>
        <p:spPr>
          <a:xfrm>
            <a:off x="6165850" y="4376739"/>
            <a:ext cx="1811338" cy="1389062"/>
          </a:xfrm>
        </p:spPr>
        <p:txBody>
          <a:bodyPr/>
          <a:lstStyle>
            <a:lvl1pPr>
              <a:spcBef>
                <a:spcPts val="0"/>
              </a:spcBef>
              <a:spcAft>
                <a:spcPts val="0"/>
              </a:spcAft>
              <a:defRPr lang="en-GB" sz="1400" b="1" i="0" kern="1200" dirty="0">
                <a:solidFill>
                  <a:schemeClr val="tx1"/>
                </a:solidFill>
                <a:latin typeface="Johnson Text" pitchFamily="2" charset="77"/>
                <a:ea typeface="+mn-ea"/>
                <a:cs typeface="+mn-cs"/>
              </a:defRPr>
            </a:lvl1pPr>
            <a:lvl2pPr marL="0" indent="0">
              <a:spcBef>
                <a:spcPts val="0"/>
              </a:spcBef>
              <a:spcAft>
                <a:spcPts val="0"/>
              </a:spcAft>
              <a:buNone/>
              <a:defRPr sz="14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21" name="Picture Placeholder 3">
            <a:extLst>
              <a:ext uri="{FF2B5EF4-FFF2-40B4-BE49-F238E27FC236}">
                <a16:creationId xmlns:a16="http://schemas.microsoft.com/office/drawing/2014/main" id="{C3F6ED5E-6C41-2A6E-8284-782D115E0AC8}"/>
              </a:ext>
            </a:extLst>
          </p:cNvPr>
          <p:cNvSpPr>
            <a:spLocks noGrp="1"/>
          </p:cNvSpPr>
          <p:nvPr>
            <p:ph type="pic" sz="quarter" idx="21" hasCustomPrompt="1"/>
          </p:nvPr>
        </p:nvSpPr>
        <p:spPr>
          <a:xfrm>
            <a:off x="8129587" y="2338388"/>
            <a:ext cx="1811338" cy="1893887"/>
          </a:xfrm>
          <a:solidFill>
            <a:schemeClr val="tx2"/>
          </a:solidFill>
        </p:spPr>
        <p:txBody>
          <a:bodyPr vert="horz" lIns="0" tIns="0" rIns="0" bIns="0" rtlCol="0">
            <a:noAutofit/>
          </a:bodyPr>
          <a:lstStyle>
            <a:lvl1pPr>
              <a:defRPr lang="en-GB" sz="120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22" name="Text Placeholder 10">
            <a:extLst>
              <a:ext uri="{FF2B5EF4-FFF2-40B4-BE49-F238E27FC236}">
                <a16:creationId xmlns:a16="http://schemas.microsoft.com/office/drawing/2014/main" id="{DE4654D5-A3A7-62DC-42E2-4450D8FF9149}"/>
              </a:ext>
            </a:extLst>
          </p:cNvPr>
          <p:cNvSpPr>
            <a:spLocks noGrp="1"/>
          </p:cNvSpPr>
          <p:nvPr>
            <p:ph type="body" sz="quarter" idx="22" hasCustomPrompt="1"/>
          </p:nvPr>
        </p:nvSpPr>
        <p:spPr>
          <a:xfrm>
            <a:off x="8129587" y="4376739"/>
            <a:ext cx="1811338" cy="1389062"/>
          </a:xfrm>
        </p:spPr>
        <p:txBody>
          <a:bodyPr/>
          <a:lstStyle>
            <a:lvl1pPr>
              <a:spcBef>
                <a:spcPts val="0"/>
              </a:spcBef>
              <a:spcAft>
                <a:spcPts val="0"/>
              </a:spcAft>
              <a:defRPr lang="en-GB" sz="1400" b="1" i="0" kern="1200" dirty="0">
                <a:solidFill>
                  <a:schemeClr val="tx1"/>
                </a:solidFill>
                <a:latin typeface="Johnson Text" pitchFamily="2" charset="77"/>
                <a:ea typeface="+mn-ea"/>
                <a:cs typeface="+mn-cs"/>
              </a:defRPr>
            </a:lvl1pPr>
            <a:lvl2pPr marL="0" indent="0">
              <a:spcBef>
                <a:spcPts val="0"/>
              </a:spcBef>
              <a:spcAft>
                <a:spcPts val="0"/>
              </a:spcAft>
              <a:buNone/>
              <a:defRPr sz="14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10088562" y="2338388"/>
            <a:ext cx="1811338" cy="1893887"/>
          </a:xfrm>
          <a:solidFill>
            <a:schemeClr val="tx2"/>
          </a:solidFill>
        </p:spPr>
        <p:txBody>
          <a:bodyPr vert="horz" lIns="0" tIns="0" rIns="0" bIns="0" rtlCol="0">
            <a:noAutofit/>
          </a:bodyPr>
          <a:lstStyle>
            <a:lvl1pPr>
              <a:defRPr lang="en-GB" sz="1200"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24" name="Text Placeholder 10">
            <a:extLst>
              <a:ext uri="{FF2B5EF4-FFF2-40B4-BE49-F238E27FC236}">
                <a16:creationId xmlns:a16="http://schemas.microsoft.com/office/drawing/2014/main" id="{BA241006-FA7F-3ABD-E9C0-8E177A254F71}"/>
              </a:ext>
            </a:extLst>
          </p:cNvPr>
          <p:cNvSpPr>
            <a:spLocks noGrp="1"/>
          </p:cNvSpPr>
          <p:nvPr>
            <p:ph type="body" sz="quarter" idx="24" hasCustomPrompt="1"/>
          </p:nvPr>
        </p:nvSpPr>
        <p:spPr>
          <a:xfrm>
            <a:off x="10088562" y="4376739"/>
            <a:ext cx="1811338" cy="1389062"/>
          </a:xfrm>
        </p:spPr>
        <p:txBody>
          <a:bodyPr/>
          <a:lstStyle>
            <a:lvl1pPr>
              <a:spcBef>
                <a:spcPts val="0"/>
              </a:spcBef>
              <a:spcAft>
                <a:spcPts val="0"/>
              </a:spcAft>
              <a:defRPr lang="en-GB" sz="1400" b="1" i="0" kern="1200" dirty="0">
                <a:solidFill>
                  <a:schemeClr val="tx1"/>
                </a:solidFill>
                <a:latin typeface="Johnson Text" pitchFamily="2" charset="77"/>
                <a:ea typeface="+mn-ea"/>
                <a:cs typeface="+mn-cs"/>
              </a:defRPr>
            </a:lvl1pPr>
            <a:lvl2pPr marL="0" indent="0">
              <a:spcBef>
                <a:spcPts val="0"/>
              </a:spcBef>
              <a:spcAft>
                <a:spcPts val="0"/>
              </a:spcAft>
              <a:buNone/>
              <a:defRPr sz="14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2" name="Text Placeholder 7">
            <a:extLst>
              <a:ext uri="{FF2B5EF4-FFF2-40B4-BE49-F238E27FC236}">
                <a16:creationId xmlns:a16="http://schemas.microsoft.com/office/drawing/2014/main" id="{7BD20165-AAB7-7FF2-32A4-4043B7F5215A}"/>
              </a:ext>
            </a:extLst>
          </p:cNvPr>
          <p:cNvSpPr>
            <a:spLocks noGrp="1"/>
          </p:cNvSpPr>
          <p:nvPr>
            <p:ph type="body" sz="quarter" idx="25" hasCustomPrompt="1"/>
          </p:nvPr>
        </p:nvSpPr>
        <p:spPr>
          <a:xfrm>
            <a:off x="8124205" y="295200"/>
            <a:ext cx="3778870" cy="876375"/>
          </a:xfrm>
        </p:spPr>
        <p:txBody>
          <a:bodyPr/>
          <a:lstStyle>
            <a:lvl1pPr>
              <a:defRPr sz="1400"/>
            </a:lvl1pPr>
            <a:lvl2pPr>
              <a:defRPr sz="1400"/>
            </a:lvl2pPr>
            <a:lvl3pPr>
              <a:defRPr sz="1200"/>
            </a:lvl3pPr>
          </a:lstStyle>
          <a:p>
            <a:pPr lvl="0"/>
            <a:r>
              <a:rPr lang="en-GB"/>
              <a:t>Click to add text. Delete if not required.</a:t>
            </a:r>
          </a:p>
          <a:p>
            <a:pPr lvl="1"/>
            <a:r>
              <a:rPr lang="en-GB"/>
              <a:t>Second level</a:t>
            </a:r>
          </a:p>
          <a:p>
            <a:pPr lvl="2"/>
            <a:r>
              <a:rPr lang="en-GB"/>
              <a:t>Third level</a:t>
            </a:r>
          </a:p>
        </p:txBody>
      </p:sp>
      <p:sp>
        <p:nvSpPr>
          <p:cNvPr id="9" name="Title 7">
            <a:extLst>
              <a:ext uri="{FF2B5EF4-FFF2-40B4-BE49-F238E27FC236}">
                <a16:creationId xmlns:a16="http://schemas.microsoft.com/office/drawing/2014/main" id="{604F17DC-3526-6523-F6A2-A614A5877E66}"/>
              </a:ext>
            </a:extLst>
          </p:cNvPr>
          <p:cNvSpPr>
            <a:spLocks noGrp="1"/>
          </p:cNvSpPr>
          <p:nvPr>
            <p:ph type="title" hasCustomPrompt="1"/>
          </p:nvPr>
        </p:nvSpPr>
        <p:spPr>
          <a:xfrm>
            <a:off x="288303" y="262800"/>
            <a:ext cx="6710984" cy="468590"/>
          </a:xfrm>
        </p:spPr>
        <p:txBody>
          <a:bodyPr/>
          <a:lstStyle>
            <a:lvl1pPr>
              <a:defRPr>
                <a:solidFill>
                  <a:schemeClr val="accent1"/>
                </a:solidFill>
              </a:defRPr>
            </a:lvl1pPr>
          </a:lstStyle>
          <a:p>
            <a:r>
              <a:rPr lang="en-US"/>
              <a:t>Master title style</a:t>
            </a:r>
            <a:endParaRPr lang="en-GB"/>
          </a:p>
        </p:txBody>
      </p:sp>
      <p:sp>
        <p:nvSpPr>
          <p:cNvPr id="5" name="Subtitle 2">
            <a:extLst>
              <a:ext uri="{FF2B5EF4-FFF2-40B4-BE49-F238E27FC236}">
                <a16:creationId xmlns:a16="http://schemas.microsoft.com/office/drawing/2014/main" id="{C2B84ACE-520E-A875-5184-5F9EE6A46C07}"/>
              </a:ext>
            </a:extLst>
          </p:cNvPr>
          <p:cNvSpPr>
            <a:spLocks noGrp="1"/>
          </p:cNvSpPr>
          <p:nvPr>
            <p:ph type="subTitle" idx="26" hasCustomPrompt="1"/>
          </p:nvPr>
        </p:nvSpPr>
        <p:spPr>
          <a:xfrm>
            <a:off x="288302" y="713620"/>
            <a:ext cx="6713538"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3" name="Footer Placeholder 4">
            <a:extLst>
              <a:ext uri="{FF2B5EF4-FFF2-40B4-BE49-F238E27FC236}">
                <a16:creationId xmlns:a16="http://schemas.microsoft.com/office/drawing/2014/main" id="{3736E8E3-26E6-DF9F-264A-BFE1AD9B09BE}"/>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24376319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am Slide x 12">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4" name="Picture Placeholder 3">
            <a:extLst>
              <a:ext uri="{FF2B5EF4-FFF2-40B4-BE49-F238E27FC236}">
                <a16:creationId xmlns:a16="http://schemas.microsoft.com/office/drawing/2014/main" id="{3DD93883-FE82-F5D7-6954-1E4205A257B6}"/>
              </a:ext>
            </a:extLst>
          </p:cNvPr>
          <p:cNvSpPr>
            <a:spLocks noGrp="1"/>
          </p:cNvSpPr>
          <p:nvPr>
            <p:ph type="pic" sz="quarter" idx="13" hasCustomPrompt="1"/>
          </p:nvPr>
        </p:nvSpPr>
        <p:spPr>
          <a:xfrm>
            <a:off x="292100" y="1325991"/>
            <a:ext cx="1810800" cy="1742358"/>
          </a:xfrm>
          <a:solidFill>
            <a:schemeClr val="tx2"/>
          </a:solidFill>
        </p:spPr>
        <p:txBody>
          <a:bodyPr vert="horz" lIns="0" tIns="0" rIns="0" bIns="0" rtlCol="0">
            <a:noAutofit/>
          </a:bodyPr>
          <a:lstStyle>
            <a:lvl1pPr>
              <a:defRPr lang="en-GB" sz="120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11" name="Text Placeholder 10">
            <a:extLst>
              <a:ext uri="{FF2B5EF4-FFF2-40B4-BE49-F238E27FC236}">
                <a16:creationId xmlns:a16="http://schemas.microsoft.com/office/drawing/2014/main" id="{BAF95DAC-024B-BE13-C7C3-B8E962C0E286}"/>
              </a:ext>
            </a:extLst>
          </p:cNvPr>
          <p:cNvSpPr>
            <a:spLocks noGrp="1"/>
          </p:cNvSpPr>
          <p:nvPr>
            <p:ph type="body" sz="quarter" idx="14" hasCustomPrompt="1"/>
          </p:nvPr>
        </p:nvSpPr>
        <p:spPr>
          <a:xfrm>
            <a:off x="292100" y="3133126"/>
            <a:ext cx="1811338" cy="332014"/>
          </a:xfrm>
        </p:spPr>
        <p:txBody>
          <a:bodyPr wrap="square">
            <a:spAutoFit/>
          </a:bodyPr>
          <a:lstStyle>
            <a:lvl1pPr>
              <a:spcBef>
                <a:spcPts val="0"/>
              </a:spcBef>
              <a:spcAft>
                <a:spcPts val="0"/>
              </a:spcAft>
              <a:defRPr lang="en-GB" sz="1000" b="1" i="0" kern="1200" dirty="0">
                <a:solidFill>
                  <a:schemeClr val="tx1"/>
                </a:solidFill>
                <a:latin typeface="Johnson Text" pitchFamily="2" charset="77"/>
                <a:ea typeface="+mn-ea"/>
                <a:cs typeface="+mn-cs"/>
              </a:defRPr>
            </a:lvl1pPr>
            <a:lvl2pPr marL="0" indent="0">
              <a:spcBef>
                <a:spcPts val="0"/>
              </a:spcBef>
              <a:spcAft>
                <a:spcPts val="0"/>
              </a:spcAft>
              <a:buNone/>
              <a:defRPr sz="10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12" name="Picture Placeholder 3">
            <a:extLst>
              <a:ext uri="{FF2B5EF4-FFF2-40B4-BE49-F238E27FC236}">
                <a16:creationId xmlns:a16="http://schemas.microsoft.com/office/drawing/2014/main" id="{D5C0A3F1-8272-1EE9-CC5E-D2F51E93821E}"/>
              </a:ext>
            </a:extLst>
          </p:cNvPr>
          <p:cNvSpPr>
            <a:spLocks noGrp="1"/>
          </p:cNvSpPr>
          <p:nvPr>
            <p:ph type="pic" sz="quarter" idx="15" hasCustomPrompt="1"/>
          </p:nvPr>
        </p:nvSpPr>
        <p:spPr>
          <a:xfrm>
            <a:off x="2251075" y="1325991"/>
            <a:ext cx="1810800" cy="1742358"/>
          </a:xfrm>
          <a:solidFill>
            <a:schemeClr val="tx2"/>
          </a:solidFill>
        </p:spPr>
        <p:txBody>
          <a:bodyPr vert="horz" lIns="0" tIns="0" rIns="0" bIns="0" rtlCol="0">
            <a:noAutofit/>
          </a:bodyPr>
          <a:lstStyle>
            <a:lvl1pPr>
              <a:defRPr lang="en-GB" sz="120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13" name="Text Placeholder 10">
            <a:extLst>
              <a:ext uri="{FF2B5EF4-FFF2-40B4-BE49-F238E27FC236}">
                <a16:creationId xmlns:a16="http://schemas.microsoft.com/office/drawing/2014/main" id="{07824833-215E-5CBF-9B67-8C5BFCFF600B}"/>
              </a:ext>
            </a:extLst>
          </p:cNvPr>
          <p:cNvSpPr>
            <a:spLocks noGrp="1"/>
          </p:cNvSpPr>
          <p:nvPr>
            <p:ph type="body" sz="quarter" idx="16" hasCustomPrompt="1"/>
          </p:nvPr>
        </p:nvSpPr>
        <p:spPr>
          <a:xfrm>
            <a:off x="2251075" y="3133126"/>
            <a:ext cx="1811338" cy="332014"/>
          </a:xfrm>
        </p:spPr>
        <p:txBody>
          <a:bodyPr wrap="square">
            <a:spAutoFit/>
          </a:bodyPr>
          <a:lstStyle>
            <a:lvl1pPr>
              <a:spcBef>
                <a:spcPts val="0"/>
              </a:spcBef>
              <a:spcAft>
                <a:spcPts val="0"/>
              </a:spcAft>
              <a:defRPr lang="en-GB" sz="1000" b="1" i="0" kern="1200" dirty="0">
                <a:solidFill>
                  <a:schemeClr val="tx1"/>
                </a:solidFill>
                <a:latin typeface="Johnson Text" pitchFamily="2" charset="77"/>
                <a:ea typeface="+mn-ea"/>
                <a:cs typeface="+mn-cs"/>
              </a:defRPr>
            </a:lvl1pPr>
            <a:lvl2pPr marL="0" indent="0">
              <a:spcBef>
                <a:spcPts val="0"/>
              </a:spcBef>
              <a:spcAft>
                <a:spcPts val="0"/>
              </a:spcAft>
              <a:buNone/>
              <a:defRPr sz="10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17" name="Picture Placeholder 3">
            <a:extLst>
              <a:ext uri="{FF2B5EF4-FFF2-40B4-BE49-F238E27FC236}">
                <a16:creationId xmlns:a16="http://schemas.microsoft.com/office/drawing/2014/main" id="{BC82D359-5E82-6645-4BA5-091395FFBE4D}"/>
              </a:ext>
            </a:extLst>
          </p:cNvPr>
          <p:cNvSpPr>
            <a:spLocks noGrp="1"/>
          </p:cNvSpPr>
          <p:nvPr>
            <p:ph type="pic" sz="quarter" idx="17" hasCustomPrompt="1"/>
          </p:nvPr>
        </p:nvSpPr>
        <p:spPr>
          <a:xfrm>
            <a:off x="4206875" y="1325991"/>
            <a:ext cx="1810800" cy="1742358"/>
          </a:xfrm>
          <a:solidFill>
            <a:schemeClr val="tx2"/>
          </a:solidFill>
        </p:spPr>
        <p:txBody>
          <a:bodyPr vert="horz" lIns="0" tIns="0" rIns="0" bIns="0" rtlCol="0">
            <a:noAutofit/>
          </a:bodyPr>
          <a:lstStyle>
            <a:lvl1pPr>
              <a:defRPr lang="en-GB" sz="120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18" name="Text Placeholder 10">
            <a:extLst>
              <a:ext uri="{FF2B5EF4-FFF2-40B4-BE49-F238E27FC236}">
                <a16:creationId xmlns:a16="http://schemas.microsoft.com/office/drawing/2014/main" id="{988FBE5D-B4CD-CE1A-E7E9-92C4741B19DA}"/>
              </a:ext>
            </a:extLst>
          </p:cNvPr>
          <p:cNvSpPr>
            <a:spLocks noGrp="1"/>
          </p:cNvSpPr>
          <p:nvPr>
            <p:ph type="body" sz="quarter" idx="18" hasCustomPrompt="1"/>
          </p:nvPr>
        </p:nvSpPr>
        <p:spPr>
          <a:xfrm>
            <a:off x="4206875" y="3133126"/>
            <a:ext cx="1811338" cy="332014"/>
          </a:xfrm>
        </p:spPr>
        <p:txBody>
          <a:bodyPr wrap="square">
            <a:spAutoFit/>
          </a:bodyPr>
          <a:lstStyle>
            <a:lvl1pPr>
              <a:spcBef>
                <a:spcPts val="0"/>
              </a:spcBef>
              <a:spcAft>
                <a:spcPts val="0"/>
              </a:spcAft>
              <a:defRPr lang="en-GB" sz="1000" b="1" i="0" kern="1200" dirty="0">
                <a:solidFill>
                  <a:schemeClr val="tx1"/>
                </a:solidFill>
                <a:latin typeface="Johnson Text" pitchFamily="2" charset="77"/>
                <a:ea typeface="+mn-ea"/>
                <a:cs typeface="+mn-cs"/>
              </a:defRPr>
            </a:lvl1pPr>
            <a:lvl2pPr marL="0" indent="0">
              <a:spcBef>
                <a:spcPts val="0"/>
              </a:spcBef>
              <a:spcAft>
                <a:spcPts val="0"/>
              </a:spcAft>
              <a:buNone/>
              <a:defRPr sz="10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19" name="Picture Placeholder 3">
            <a:extLst>
              <a:ext uri="{FF2B5EF4-FFF2-40B4-BE49-F238E27FC236}">
                <a16:creationId xmlns:a16="http://schemas.microsoft.com/office/drawing/2014/main" id="{AE6CF7F4-E399-5395-4477-3A071CFE8BF6}"/>
              </a:ext>
            </a:extLst>
          </p:cNvPr>
          <p:cNvSpPr>
            <a:spLocks noGrp="1"/>
          </p:cNvSpPr>
          <p:nvPr>
            <p:ph type="pic" sz="quarter" idx="19" hasCustomPrompt="1"/>
          </p:nvPr>
        </p:nvSpPr>
        <p:spPr>
          <a:xfrm>
            <a:off x="6165850" y="1325991"/>
            <a:ext cx="1810800" cy="1742358"/>
          </a:xfrm>
          <a:solidFill>
            <a:schemeClr val="tx2"/>
          </a:solidFill>
        </p:spPr>
        <p:txBody>
          <a:bodyPr vert="horz" lIns="0" tIns="0" rIns="0" bIns="0" rtlCol="0">
            <a:noAutofit/>
          </a:bodyPr>
          <a:lstStyle>
            <a:lvl1pPr>
              <a:defRPr lang="en-GB" sz="120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20" name="Text Placeholder 10">
            <a:extLst>
              <a:ext uri="{FF2B5EF4-FFF2-40B4-BE49-F238E27FC236}">
                <a16:creationId xmlns:a16="http://schemas.microsoft.com/office/drawing/2014/main" id="{7F69C6C1-FD43-DD7E-F8C1-DD938FA7E864}"/>
              </a:ext>
            </a:extLst>
          </p:cNvPr>
          <p:cNvSpPr>
            <a:spLocks noGrp="1"/>
          </p:cNvSpPr>
          <p:nvPr>
            <p:ph type="body" sz="quarter" idx="20" hasCustomPrompt="1"/>
          </p:nvPr>
        </p:nvSpPr>
        <p:spPr>
          <a:xfrm>
            <a:off x="6165850" y="3133126"/>
            <a:ext cx="1811338" cy="332014"/>
          </a:xfrm>
        </p:spPr>
        <p:txBody>
          <a:bodyPr wrap="square">
            <a:spAutoFit/>
          </a:bodyPr>
          <a:lstStyle>
            <a:lvl1pPr>
              <a:spcBef>
                <a:spcPts val="0"/>
              </a:spcBef>
              <a:spcAft>
                <a:spcPts val="0"/>
              </a:spcAft>
              <a:defRPr lang="en-GB" sz="1000" b="1" i="0" kern="1200" dirty="0">
                <a:solidFill>
                  <a:schemeClr val="tx1"/>
                </a:solidFill>
                <a:latin typeface="Johnson Text" pitchFamily="2" charset="77"/>
                <a:ea typeface="+mn-ea"/>
                <a:cs typeface="+mn-cs"/>
              </a:defRPr>
            </a:lvl1pPr>
            <a:lvl2pPr marL="0" indent="0">
              <a:spcBef>
                <a:spcPts val="0"/>
              </a:spcBef>
              <a:spcAft>
                <a:spcPts val="0"/>
              </a:spcAft>
              <a:buNone/>
              <a:defRPr sz="10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21" name="Picture Placeholder 3">
            <a:extLst>
              <a:ext uri="{FF2B5EF4-FFF2-40B4-BE49-F238E27FC236}">
                <a16:creationId xmlns:a16="http://schemas.microsoft.com/office/drawing/2014/main" id="{C3F6ED5E-6C41-2A6E-8284-782D115E0AC8}"/>
              </a:ext>
            </a:extLst>
          </p:cNvPr>
          <p:cNvSpPr>
            <a:spLocks noGrp="1"/>
          </p:cNvSpPr>
          <p:nvPr>
            <p:ph type="pic" sz="quarter" idx="21" hasCustomPrompt="1"/>
          </p:nvPr>
        </p:nvSpPr>
        <p:spPr>
          <a:xfrm>
            <a:off x="8129587" y="1325991"/>
            <a:ext cx="1810800" cy="1742358"/>
          </a:xfrm>
          <a:solidFill>
            <a:schemeClr val="tx2"/>
          </a:solidFill>
        </p:spPr>
        <p:txBody>
          <a:bodyPr vert="horz" lIns="0" tIns="0" rIns="0" bIns="0" rtlCol="0">
            <a:noAutofit/>
          </a:bodyPr>
          <a:lstStyle>
            <a:lvl1pPr>
              <a:defRPr lang="en-GB" sz="120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22" name="Text Placeholder 10">
            <a:extLst>
              <a:ext uri="{FF2B5EF4-FFF2-40B4-BE49-F238E27FC236}">
                <a16:creationId xmlns:a16="http://schemas.microsoft.com/office/drawing/2014/main" id="{DE4654D5-A3A7-62DC-42E2-4450D8FF9149}"/>
              </a:ext>
            </a:extLst>
          </p:cNvPr>
          <p:cNvSpPr>
            <a:spLocks noGrp="1"/>
          </p:cNvSpPr>
          <p:nvPr>
            <p:ph type="body" sz="quarter" idx="22" hasCustomPrompt="1"/>
          </p:nvPr>
        </p:nvSpPr>
        <p:spPr>
          <a:xfrm>
            <a:off x="8129587" y="3133126"/>
            <a:ext cx="1811338" cy="332014"/>
          </a:xfrm>
        </p:spPr>
        <p:txBody>
          <a:bodyPr wrap="square">
            <a:spAutoFit/>
          </a:bodyPr>
          <a:lstStyle>
            <a:lvl1pPr>
              <a:spcBef>
                <a:spcPts val="0"/>
              </a:spcBef>
              <a:spcAft>
                <a:spcPts val="0"/>
              </a:spcAft>
              <a:defRPr lang="en-GB" sz="1000" b="1" i="0" kern="1200" dirty="0">
                <a:solidFill>
                  <a:schemeClr val="tx1"/>
                </a:solidFill>
                <a:latin typeface="Johnson Text" pitchFamily="2" charset="77"/>
                <a:ea typeface="+mn-ea"/>
                <a:cs typeface="+mn-cs"/>
              </a:defRPr>
            </a:lvl1pPr>
            <a:lvl2pPr marL="0" indent="0">
              <a:spcBef>
                <a:spcPts val="0"/>
              </a:spcBef>
              <a:spcAft>
                <a:spcPts val="0"/>
              </a:spcAft>
              <a:buNone/>
              <a:defRPr sz="10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10088562" y="1325991"/>
            <a:ext cx="1810800" cy="1742358"/>
          </a:xfrm>
          <a:solidFill>
            <a:schemeClr val="tx2"/>
          </a:solidFill>
        </p:spPr>
        <p:txBody>
          <a:bodyPr vert="horz" lIns="0" tIns="0" rIns="0" bIns="0" rtlCol="0">
            <a:noAutofit/>
          </a:bodyPr>
          <a:lstStyle>
            <a:lvl1pPr>
              <a:defRPr lang="en-GB" sz="1200"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24" name="Text Placeholder 10">
            <a:extLst>
              <a:ext uri="{FF2B5EF4-FFF2-40B4-BE49-F238E27FC236}">
                <a16:creationId xmlns:a16="http://schemas.microsoft.com/office/drawing/2014/main" id="{BA241006-FA7F-3ABD-E9C0-8E177A254F71}"/>
              </a:ext>
            </a:extLst>
          </p:cNvPr>
          <p:cNvSpPr>
            <a:spLocks noGrp="1"/>
          </p:cNvSpPr>
          <p:nvPr>
            <p:ph type="body" sz="quarter" idx="24" hasCustomPrompt="1"/>
          </p:nvPr>
        </p:nvSpPr>
        <p:spPr>
          <a:xfrm>
            <a:off x="10088562" y="3133126"/>
            <a:ext cx="1811338" cy="332014"/>
          </a:xfrm>
        </p:spPr>
        <p:txBody>
          <a:bodyPr wrap="square">
            <a:spAutoFit/>
          </a:bodyPr>
          <a:lstStyle>
            <a:lvl1pPr>
              <a:spcBef>
                <a:spcPts val="0"/>
              </a:spcBef>
              <a:spcAft>
                <a:spcPts val="0"/>
              </a:spcAft>
              <a:defRPr lang="en-GB" sz="1000" b="1" i="0" kern="1200" dirty="0">
                <a:solidFill>
                  <a:schemeClr val="tx1"/>
                </a:solidFill>
                <a:latin typeface="Johnson Text" pitchFamily="2" charset="77"/>
                <a:ea typeface="+mn-ea"/>
                <a:cs typeface="+mn-cs"/>
              </a:defRPr>
            </a:lvl1pPr>
            <a:lvl2pPr marL="0" indent="0">
              <a:spcBef>
                <a:spcPts val="0"/>
              </a:spcBef>
              <a:spcAft>
                <a:spcPts val="0"/>
              </a:spcAft>
              <a:buNone/>
              <a:defRPr sz="10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2" name="Text Placeholder 7">
            <a:extLst>
              <a:ext uri="{FF2B5EF4-FFF2-40B4-BE49-F238E27FC236}">
                <a16:creationId xmlns:a16="http://schemas.microsoft.com/office/drawing/2014/main" id="{7BD20165-AAB7-7FF2-32A4-4043B7F5215A}"/>
              </a:ext>
            </a:extLst>
          </p:cNvPr>
          <p:cNvSpPr>
            <a:spLocks noGrp="1"/>
          </p:cNvSpPr>
          <p:nvPr>
            <p:ph type="body" sz="quarter" idx="25" hasCustomPrompt="1"/>
          </p:nvPr>
        </p:nvSpPr>
        <p:spPr>
          <a:xfrm>
            <a:off x="8124205" y="295200"/>
            <a:ext cx="3778870" cy="876375"/>
          </a:xfrm>
        </p:spPr>
        <p:txBody>
          <a:bodyPr/>
          <a:lstStyle>
            <a:lvl1pPr>
              <a:defRPr sz="1400"/>
            </a:lvl1pPr>
            <a:lvl2pPr>
              <a:defRPr sz="1400"/>
            </a:lvl2pPr>
            <a:lvl3pPr>
              <a:defRPr sz="1200"/>
            </a:lvl3pPr>
          </a:lstStyle>
          <a:p>
            <a:pPr lvl="0"/>
            <a:r>
              <a:rPr lang="en-GB"/>
              <a:t>Click to add text. Delete if not required.</a:t>
            </a:r>
          </a:p>
          <a:p>
            <a:pPr lvl="1"/>
            <a:r>
              <a:rPr lang="en-GB"/>
              <a:t>Second level</a:t>
            </a:r>
          </a:p>
          <a:p>
            <a:pPr lvl="2"/>
            <a:r>
              <a:rPr lang="en-GB"/>
              <a:t>Third level</a:t>
            </a:r>
          </a:p>
        </p:txBody>
      </p:sp>
      <p:sp>
        <p:nvSpPr>
          <p:cNvPr id="30" name="Picture Placeholder 3">
            <a:extLst>
              <a:ext uri="{FF2B5EF4-FFF2-40B4-BE49-F238E27FC236}">
                <a16:creationId xmlns:a16="http://schemas.microsoft.com/office/drawing/2014/main" id="{1E351EF8-8286-87AC-38C6-7E9DC74AA5D5}"/>
              </a:ext>
            </a:extLst>
          </p:cNvPr>
          <p:cNvSpPr>
            <a:spLocks noGrp="1"/>
          </p:cNvSpPr>
          <p:nvPr>
            <p:ph type="pic" sz="quarter" idx="26" hasCustomPrompt="1"/>
          </p:nvPr>
        </p:nvSpPr>
        <p:spPr>
          <a:xfrm>
            <a:off x="292100" y="3627257"/>
            <a:ext cx="1810800" cy="1742358"/>
          </a:xfrm>
          <a:solidFill>
            <a:schemeClr val="tx2"/>
          </a:solidFill>
        </p:spPr>
        <p:txBody>
          <a:bodyPr vert="horz" lIns="0" tIns="0" rIns="0" bIns="0" rtlCol="0">
            <a:noAutofit/>
          </a:bodyPr>
          <a:lstStyle>
            <a:lvl1pPr>
              <a:defRPr lang="en-GB" sz="120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31" name="Text Placeholder 10">
            <a:extLst>
              <a:ext uri="{FF2B5EF4-FFF2-40B4-BE49-F238E27FC236}">
                <a16:creationId xmlns:a16="http://schemas.microsoft.com/office/drawing/2014/main" id="{7D881FA5-55EC-F926-2B2E-C6A382AF84D6}"/>
              </a:ext>
            </a:extLst>
          </p:cNvPr>
          <p:cNvSpPr>
            <a:spLocks noGrp="1"/>
          </p:cNvSpPr>
          <p:nvPr>
            <p:ph type="body" sz="quarter" idx="27" hasCustomPrompt="1"/>
          </p:nvPr>
        </p:nvSpPr>
        <p:spPr>
          <a:xfrm>
            <a:off x="292100" y="5434392"/>
            <a:ext cx="1811338" cy="332014"/>
          </a:xfrm>
        </p:spPr>
        <p:txBody>
          <a:bodyPr wrap="square">
            <a:spAutoFit/>
          </a:bodyPr>
          <a:lstStyle>
            <a:lvl1pPr>
              <a:spcBef>
                <a:spcPts val="0"/>
              </a:spcBef>
              <a:spcAft>
                <a:spcPts val="0"/>
              </a:spcAft>
              <a:defRPr lang="en-GB" sz="1000" b="1" i="0" kern="1200" dirty="0">
                <a:solidFill>
                  <a:schemeClr val="tx1"/>
                </a:solidFill>
                <a:latin typeface="Johnson Text" pitchFamily="2" charset="77"/>
                <a:ea typeface="+mn-ea"/>
                <a:cs typeface="+mn-cs"/>
              </a:defRPr>
            </a:lvl1pPr>
            <a:lvl2pPr marL="0" indent="0">
              <a:spcBef>
                <a:spcPts val="0"/>
              </a:spcBef>
              <a:spcAft>
                <a:spcPts val="0"/>
              </a:spcAft>
              <a:buNone/>
              <a:defRPr sz="10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32" name="Picture Placeholder 3">
            <a:extLst>
              <a:ext uri="{FF2B5EF4-FFF2-40B4-BE49-F238E27FC236}">
                <a16:creationId xmlns:a16="http://schemas.microsoft.com/office/drawing/2014/main" id="{BBC82E01-F7FE-2EAB-B8E7-5960A7A58603}"/>
              </a:ext>
            </a:extLst>
          </p:cNvPr>
          <p:cNvSpPr>
            <a:spLocks noGrp="1"/>
          </p:cNvSpPr>
          <p:nvPr>
            <p:ph type="pic" sz="quarter" idx="28" hasCustomPrompt="1"/>
          </p:nvPr>
        </p:nvSpPr>
        <p:spPr>
          <a:xfrm>
            <a:off x="2251075" y="3627257"/>
            <a:ext cx="1810800" cy="1742358"/>
          </a:xfrm>
          <a:solidFill>
            <a:schemeClr val="tx2"/>
          </a:solidFill>
        </p:spPr>
        <p:txBody>
          <a:bodyPr vert="horz" lIns="0" tIns="0" rIns="0" bIns="0" rtlCol="0">
            <a:noAutofit/>
          </a:bodyPr>
          <a:lstStyle>
            <a:lvl1pPr>
              <a:defRPr lang="en-GB" sz="120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33" name="Text Placeholder 10">
            <a:extLst>
              <a:ext uri="{FF2B5EF4-FFF2-40B4-BE49-F238E27FC236}">
                <a16:creationId xmlns:a16="http://schemas.microsoft.com/office/drawing/2014/main" id="{AF3DAD82-5491-5A1C-AF05-DBECB12413C0}"/>
              </a:ext>
            </a:extLst>
          </p:cNvPr>
          <p:cNvSpPr>
            <a:spLocks noGrp="1"/>
          </p:cNvSpPr>
          <p:nvPr>
            <p:ph type="body" sz="quarter" idx="29" hasCustomPrompt="1"/>
          </p:nvPr>
        </p:nvSpPr>
        <p:spPr>
          <a:xfrm>
            <a:off x="2251075" y="5434392"/>
            <a:ext cx="1811338" cy="332014"/>
          </a:xfrm>
        </p:spPr>
        <p:txBody>
          <a:bodyPr wrap="square">
            <a:spAutoFit/>
          </a:bodyPr>
          <a:lstStyle>
            <a:lvl1pPr>
              <a:spcBef>
                <a:spcPts val="0"/>
              </a:spcBef>
              <a:spcAft>
                <a:spcPts val="0"/>
              </a:spcAft>
              <a:defRPr lang="en-GB" sz="1000" b="1" i="0" kern="1200" dirty="0">
                <a:solidFill>
                  <a:schemeClr val="tx1"/>
                </a:solidFill>
                <a:latin typeface="Johnson Text" pitchFamily="2" charset="77"/>
                <a:ea typeface="+mn-ea"/>
                <a:cs typeface="+mn-cs"/>
              </a:defRPr>
            </a:lvl1pPr>
            <a:lvl2pPr marL="0" indent="0">
              <a:spcBef>
                <a:spcPts val="0"/>
              </a:spcBef>
              <a:spcAft>
                <a:spcPts val="0"/>
              </a:spcAft>
              <a:buNone/>
              <a:defRPr sz="10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34" name="Picture Placeholder 3">
            <a:extLst>
              <a:ext uri="{FF2B5EF4-FFF2-40B4-BE49-F238E27FC236}">
                <a16:creationId xmlns:a16="http://schemas.microsoft.com/office/drawing/2014/main" id="{D56B49B1-E5CE-83C1-0D25-0898269814D0}"/>
              </a:ext>
            </a:extLst>
          </p:cNvPr>
          <p:cNvSpPr>
            <a:spLocks noGrp="1"/>
          </p:cNvSpPr>
          <p:nvPr>
            <p:ph type="pic" sz="quarter" idx="30" hasCustomPrompt="1"/>
          </p:nvPr>
        </p:nvSpPr>
        <p:spPr>
          <a:xfrm>
            <a:off x="4206875" y="3627257"/>
            <a:ext cx="1810800" cy="1742358"/>
          </a:xfrm>
          <a:solidFill>
            <a:schemeClr val="tx2"/>
          </a:solidFill>
        </p:spPr>
        <p:txBody>
          <a:bodyPr vert="horz" lIns="0" tIns="0" rIns="0" bIns="0" rtlCol="0">
            <a:noAutofit/>
          </a:bodyPr>
          <a:lstStyle>
            <a:lvl1pPr>
              <a:defRPr lang="en-GB" sz="120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35" name="Text Placeholder 10">
            <a:extLst>
              <a:ext uri="{FF2B5EF4-FFF2-40B4-BE49-F238E27FC236}">
                <a16:creationId xmlns:a16="http://schemas.microsoft.com/office/drawing/2014/main" id="{0D879563-9332-8DE6-BC2B-72B716864FC8}"/>
              </a:ext>
            </a:extLst>
          </p:cNvPr>
          <p:cNvSpPr>
            <a:spLocks noGrp="1"/>
          </p:cNvSpPr>
          <p:nvPr>
            <p:ph type="body" sz="quarter" idx="31" hasCustomPrompt="1"/>
          </p:nvPr>
        </p:nvSpPr>
        <p:spPr>
          <a:xfrm>
            <a:off x="4206875" y="5434392"/>
            <a:ext cx="1811338" cy="332014"/>
          </a:xfrm>
        </p:spPr>
        <p:txBody>
          <a:bodyPr wrap="square">
            <a:spAutoFit/>
          </a:bodyPr>
          <a:lstStyle>
            <a:lvl1pPr>
              <a:spcBef>
                <a:spcPts val="0"/>
              </a:spcBef>
              <a:spcAft>
                <a:spcPts val="0"/>
              </a:spcAft>
              <a:defRPr lang="en-GB" sz="1000" b="1" i="0" kern="1200" dirty="0">
                <a:solidFill>
                  <a:schemeClr val="tx1"/>
                </a:solidFill>
                <a:latin typeface="Johnson Text" pitchFamily="2" charset="77"/>
                <a:ea typeface="+mn-ea"/>
                <a:cs typeface="+mn-cs"/>
              </a:defRPr>
            </a:lvl1pPr>
            <a:lvl2pPr marL="0" indent="0">
              <a:spcBef>
                <a:spcPts val="0"/>
              </a:spcBef>
              <a:spcAft>
                <a:spcPts val="0"/>
              </a:spcAft>
              <a:buNone/>
              <a:defRPr sz="10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36" name="Picture Placeholder 3">
            <a:extLst>
              <a:ext uri="{FF2B5EF4-FFF2-40B4-BE49-F238E27FC236}">
                <a16:creationId xmlns:a16="http://schemas.microsoft.com/office/drawing/2014/main" id="{34E06054-2590-E998-043B-8F545070935C}"/>
              </a:ext>
            </a:extLst>
          </p:cNvPr>
          <p:cNvSpPr>
            <a:spLocks noGrp="1"/>
          </p:cNvSpPr>
          <p:nvPr>
            <p:ph type="pic" sz="quarter" idx="32" hasCustomPrompt="1"/>
          </p:nvPr>
        </p:nvSpPr>
        <p:spPr>
          <a:xfrm>
            <a:off x="6165850" y="3627257"/>
            <a:ext cx="1810800" cy="1742358"/>
          </a:xfrm>
          <a:solidFill>
            <a:schemeClr val="tx2"/>
          </a:solidFill>
        </p:spPr>
        <p:txBody>
          <a:bodyPr vert="horz" lIns="0" tIns="0" rIns="0" bIns="0" rtlCol="0">
            <a:noAutofit/>
          </a:bodyPr>
          <a:lstStyle>
            <a:lvl1pPr>
              <a:defRPr lang="en-GB" sz="120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37" name="Text Placeholder 10">
            <a:extLst>
              <a:ext uri="{FF2B5EF4-FFF2-40B4-BE49-F238E27FC236}">
                <a16:creationId xmlns:a16="http://schemas.microsoft.com/office/drawing/2014/main" id="{B2E849EB-3C88-7D18-ED79-F55E7AB9250D}"/>
              </a:ext>
            </a:extLst>
          </p:cNvPr>
          <p:cNvSpPr>
            <a:spLocks noGrp="1"/>
          </p:cNvSpPr>
          <p:nvPr>
            <p:ph type="body" sz="quarter" idx="33" hasCustomPrompt="1"/>
          </p:nvPr>
        </p:nvSpPr>
        <p:spPr>
          <a:xfrm>
            <a:off x="6165850" y="5434392"/>
            <a:ext cx="1811338" cy="332014"/>
          </a:xfrm>
        </p:spPr>
        <p:txBody>
          <a:bodyPr wrap="square">
            <a:spAutoFit/>
          </a:bodyPr>
          <a:lstStyle>
            <a:lvl1pPr>
              <a:spcBef>
                <a:spcPts val="0"/>
              </a:spcBef>
              <a:spcAft>
                <a:spcPts val="0"/>
              </a:spcAft>
              <a:defRPr lang="en-GB" sz="1000" b="1" i="0" kern="1200" dirty="0">
                <a:solidFill>
                  <a:schemeClr val="tx1"/>
                </a:solidFill>
                <a:latin typeface="Johnson Text" pitchFamily="2" charset="77"/>
                <a:ea typeface="+mn-ea"/>
                <a:cs typeface="+mn-cs"/>
              </a:defRPr>
            </a:lvl1pPr>
            <a:lvl2pPr marL="0" indent="0">
              <a:spcBef>
                <a:spcPts val="0"/>
              </a:spcBef>
              <a:spcAft>
                <a:spcPts val="0"/>
              </a:spcAft>
              <a:buNone/>
              <a:defRPr sz="10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38" name="Picture Placeholder 3">
            <a:extLst>
              <a:ext uri="{FF2B5EF4-FFF2-40B4-BE49-F238E27FC236}">
                <a16:creationId xmlns:a16="http://schemas.microsoft.com/office/drawing/2014/main" id="{3A8CC4AE-06AB-5A91-10DC-6C53FFB4A23A}"/>
              </a:ext>
            </a:extLst>
          </p:cNvPr>
          <p:cNvSpPr>
            <a:spLocks noGrp="1"/>
          </p:cNvSpPr>
          <p:nvPr>
            <p:ph type="pic" sz="quarter" idx="34" hasCustomPrompt="1"/>
          </p:nvPr>
        </p:nvSpPr>
        <p:spPr>
          <a:xfrm>
            <a:off x="8129587" y="3627257"/>
            <a:ext cx="1810800" cy="1742358"/>
          </a:xfrm>
          <a:solidFill>
            <a:schemeClr val="tx2"/>
          </a:solidFill>
        </p:spPr>
        <p:txBody>
          <a:bodyPr vert="horz" lIns="0" tIns="0" rIns="0" bIns="0" rtlCol="0">
            <a:noAutofit/>
          </a:bodyPr>
          <a:lstStyle>
            <a:lvl1pPr>
              <a:defRPr lang="en-GB" sz="120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39" name="Text Placeholder 10">
            <a:extLst>
              <a:ext uri="{FF2B5EF4-FFF2-40B4-BE49-F238E27FC236}">
                <a16:creationId xmlns:a16="http://schemas.microsoft.com/office/drawing/2014/main" id="{5B2ACD70-936B-5D18-96B7-1BF64FC6E214}"/>
              </a:ext>
            </a:extLst>
          </p:cNvPr>
          <p:cNvSpPr>
            <a:spLocks noGrp="1"/>
          </p:cNvSpPr>
          <p:nvPr>
            <p:ph type="body" sz="quarter" idx="35" hasCustomPrompt="1"/>
          </p:nvPr>
        </p:nvSpPr>
        <p:spPr>
          <a:xfrm>
            <a:off x="8129587" y="5434392"/>
            <a:ext cx="1811338" cy="332014"/>
          </a:xfrm>
        </p:spPr>
        <p:txBody>
          <a:bodyPr wrap="square">
            <a:spAutoFit/>
          </a:bodyPr>
          <a:lstStyle>
            <a:lvl1pPr>
              <a:spcBef>
                <a:spcPts val="0"/>
              </a:spcBef>
              <a:spcAft>
                <a:spcPts val="0"/>
              </a:spcAft>
              <a:defRPr lang="en-GB" sz="1000" b="1" i="0" kern="1200" dirty="0">
                <a:solidFill>
                  <a:schemeClr val="tx1"/>
                </a:solidFill>
                <a:latin typeface="Johnson Text" pitchFamily="2" charset="77"/>
                <a:ea typeface="+mn-ea"/>
                <a:cs typeface="+mn-cs"/>
              </a:defRPr>
            </a:lvl1pPr>
            <a:lvl2pPr marL="0" indent="0">
              <a:spcBef>
                <a:spcPts val="0"/>
              </a:spcBef>
              <a:spcAft>
                <a:spcPts val="0"/>
              </a:spcAft>
              <a:buNone/>
              <a:defRPr sz="10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40" name="Picture Placeholder 3">
            <a:extLst>
              <a:ext uri="{FF2B5EF4-FFF2-40B4-BE49-F238E27FC236}">
                <a16:creationId xmlns:a16="http://schemas.microsoft.com/office/drawing/2014/main" id="{96B65B4A-309C-6AFF-3233-21C6FE13D295}"/>
              </a:ext>
            </a:extLst>
          </p:cNvPr>
          <p:cNvSpPr>
            <a:spLocks noGrp="1"/>
          </p:cNvSpPr>
          <p:nvPr>
            <p:ph type="pic" sz="quarter" idx="36" hasCustomPrompt="1"/>
          </p:nvPr>
        </p:nvSpPr>
        <p:spPr>
          <a:xfrm>
            <a:off x="10088562" y="3627257"/>
            <a:ext cx="1810800" cy="1742358"/>
          </a:xfrm>
          <a:solidFill>
            <a:schemeClr val="tx2"/>
          </a:solidFill>
        </p:spPr>
        <p:txBody>
          <a:bodyPr vert="horz" lIns="0" tIns="0" rIns="0" bIns="0" rtlCol="0">
            <a:noAutofit/>
          </a:bodyPr>
          <a:lstStyle>
            <a:lvl1pPr>
              <a:defRPr lang="en-GB" sz="1200"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 </a:t>
            </a:r>
            <a:r>
              <a:rPr lang="en-US"/>
              <a:t>Double click the image to adjust crop and scale.</a:t>
            </a:r>
          </a:p>
        </p:txBody>
      </p:sp>
      <p:sp>
        <p:nvSpPr>
          <p:cNvPr id="41" name="Text Placeholder 10">
            <a:extLst>
              <a:ext uri="{FF2B5EF4-FFF2-40B4-BE49-F238E27FC236}">
                <a16:creationId xmlns:a16="http://schemas.microsoft.com/office/drawing/2014/main" id="{56786C68-DCD8-DE01-5F52-6FF88150DD6E}"/>
              </a:ext>
            </a:extLst>
          </p:cNvPr>
          <p:cNvSpPr>
            <a:spLocks noGrp="1"/>
          </p:cNvSpPr>
          <p:nvPr>
            <p:ph type="body" sz="quarter" idx="37" hasCustomPrompt="1"/>
          </p:nvPr>
        </p:nvSpPr>
        <p:spPr>
          <a:xfrm>
            <a:off x="10088562" y="5434392"/>
            <a:ext cx="1811338" cy="332014"/>
          </a:xfrm>
        </p:spPr>
        <p:txBody>
          <a:bodyPr wrap="square">
            <a:spAutoFit/>
          </a:bodyPr>
          <a:lstStyle>
            <a:lvl1pPr>
              <a:spcBef>
                <a:spcPts val="0"/>
              </a:spcBef>
              <a:spcAft>
                <a:spcPts val="0"/>
              </a:spcAft>
              <a:defRPr lang="en-GB" sz="1000" b="1" i="0" kern="1200" dirty="0">
                <a:solidFill>
                  <a:schemeClr val="tx1"/>
                </a:solidFill>
                <a:latin typeface="Johnson Text" pitchFamily="2" charset="77"/>
                <a:ea typeface="+mn-ea"/>
                <a:cs typeface="+mn-cs"/>
              </a:defRPr>
            </a:lvl1pPr>
            <a:lvl2pPr marL="0" indent="0">
              <a:spcBef>
                <a:spcPts val="0"/>
              </a:spcBef>
              <a:spcAft>
                <a:spcPts val="0"/>
              </a:spcAft>
              <a:buNone/>
              <a:defRPr sz="10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5" name="Title 7">
            <a:extLst>
              <a:ext uri="{FF2B5EF4-FFF2-40B4-BE49-F238E27FC236}">
                <a16:creationId xmlns:a16="http://schemas.microsoft.com/office/drawing/2014/main" id="{520EE9D3-6988-A53A-4B71-0F5506C1DB6D}"/>
              </a:ext>
            </a:extLst>
          </p:cNvPr>
          <p:cNvSpPr>
            <a:spLocks noGrp="1"/>
          </p:cNvSpPr>
          <p:nvPr>
            <p:ph type="title" hasCustomPrompt="1"/>
          </p:nvPr>
        </p:nvSpPr>
        <p:spPr>
          <a:xfrm>
            <a:off x="288303" y="262800"/>
            <a:ext cx="6710984" cy="468590"/>
          </a:xfrm>
        </p:spPr>
        <p:txBody>
          <a:bodyPr/>
          <a:lstStyle>
            <a:lvl1pPr>
              <a:defRPr>
                <a:solidFill>
                  <a:schemeClr val="accent1"/>
                </a:solidFill>
              </a:defRPr>
            </a:lvl1pPr>
          </a:lstStyle>
          <a:p>
            <a:r>
              <a:rPr lang="en-US"/>
              <a:t>Master title style</a:t>
            </a:r>
            <a:endParaRPr lang="en-GB"/>
          </a:p>
        </p:txBody>
      </p:sp>
      <p:sp>
        <p:nvSpPr>
          <p:cNvPr id="8" name="Subtitle 2">
            <a:extLst>
              <a:ext uri="{FF2B5EF4-FFF2-40B4-BE49-F238E27FC236}">
                <a16:creationId xmlns:a16="http://schemas.microsoft.com/office/drawing/2014/main" id="{A29A91CD-56E3-1B05-9890-3FE2231364A5}"/>
              </a:ext>
            </a:extLst>
          </p:cNvPr>
          <p:cNvSpPr>
            <a:spLocks noGrp="1"/>
          </p:cNvSpPr>
          <p:nvPr>
            <p:ph type="subTitle" idx="38" hasCustomPrompt="1"/>
          </p:nvPr>
        </p:nvSpPr>
        <p:spPr>
          <a:xfrm>
            <a:off x="288302" y="713620"/>
            <a:ext cx="6713538"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3" name="Footer Placeholder 4">
            <a:extLst>
              <a:ext uri="{FF2B5EF4-FFF2-40B4-BE49-F238E27FC236}">
                <a16:creationId xmlns:a16="http://schemas.microsoft.com/office/drawing/2014/main" id="{2FD0E279-D09C-E44C-0FD5-7AAE367C5D97}"/>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30122932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tx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AAB40DC-44BE-A1E0-6E1F-CF02BAF6369A}"/>
              </a:ext>
            </a:extLst>
          </p:cNvPr>
          <p:cNvSpPr/>
          <p:nvPr userDrawn="1"/>
        </p:nvSpPr>
        <p:spPr>
          <a:xfrm>
            <a:off x="288259" y="1821888"/>
            <a:ext cx="11610516" cy="3943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E31C6A2D-F931-C4C5-30C6-2E186C6A2AF4}"/>
              </a:ext>
            </a:extLst>
          </p:cNvPr>
          <p:cNvSpPr>
            <a:spLocks noGrp="1"/>
          </p:cNvSpPr>
          <p:nvPr>
            <p:ph type="title"/>
          </p:nvPr>
        </p:nvSpPr>
        <p:spPr>
          <a:xfrm>
            <a:off x="288303" y="262267"/>
            <a:ext cx="6526835" cy="468590"/>
          </a:xfrm>
        </p:spPr>
        <p:txBody>
          <a:bodyPr/>
          <a:lstStyle/>
          <a:p>
            <a:r>
              <a:rPr lang="en-US" altLang="zh-CN"/>
              <a:t>Click to edit Master title style</a:t>
            </a:r>
            <a:endParaRPr lang="en-US"/>
          </a:p>
        </p:txBody>
      </p:sp>
      <p:sp>
        <p:nvSpPr>
          <p:cNvPr id="3" name="Footer Placeholder 2">
            <a:extLst>
              <a:ext uri="{FF2B5EF4-FFF2-40B4-BE49-F238E27FC236}">
                <a16:creationId xmlns:a16="http://schemas.microsoft.com/office/drawing/2014/main" id="{BAD07494-4670-F788-0B7B-CDECB5C34399}"/>
              </a:ext>
            </a:extLst>
          </p:cNvPr>
          <p:cNvSpPr>
            <a:spLocks noGrp="1"/>
          </p:cNvSpPr>
          <p:nvPr>
            <p:ph type="ftr" sz="quarter" idx="10"/>
          </p:nvPr>
        </p:nvSpPr>
        <p:spPr/>
        <p:txBody>
          <a:body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
        <p:nvSpPr>
          <p:cNvPr id="4" name="Slide Number Placeholder 3">
            <a:extLst>
              <a:ext uri="{FF2B5EF4-FFF2-40B4-BE49-F238E27FC236}">
                <a16:creationId xmlns:a16="http://schemas.microsoft.com/office/drawing/2014/main" id="{768F351E-E868-5A2C-F848-1DC22079E0D3}"/>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7" name="Text Placeholder 7">
            <a:extLst>
              <a:ext uri="{FF2B5EF4-FFF2-40B4-BE49-F238E27FC236}">
                <a16:creationId xmlns:a16="http://schemas.microsoft.com/office/drawing/2014/main" id="{FEA2C9E9-BF34-BFF2-3A81-A88FDB54A8C3}"/>
              </a:ext>
            </a:extLst>
          </p:cNvPr>
          <p:cNvSpPr>
            <a:spLocks noGrp="1"/>
          </p:cNvSpPr>
          <p:nvPr>
            <p:ph type="body" sz="quarter" idx="31" hasCustomPrompt="1"/>
          </p:nvPr>
        </p:nvSpPr>
        <p:spPr>
          <a:xfrm>
            <a:off x="8125200" y="293525"/>
            <a:ext cx="3778870" cy="878050"/>
          </a:xfrm>
        </p:spPr>
        <p:txBody>
          <a:bodyPr/>
          <a:lstStyle>
            <a:lvl1pPr>
              <a:defRPr sz="1400"/>
            </a:lvl1pPr>
            <a:lvl2pPr>
              <a:defRPr sz="1400"/>
            </a:lvl2pPr>
            <a:lvl3pPr>
              <a:defRPr sz="1200"/>
            </a:lvl3pPr>
          </a:lstStyle>
          <a:p>
            <a:pPr lvl="0"/>
            <a:r>
              <a:rPr lang="en-GB"/>
              <a:t>Click to add text. Delete if not required.</a:t>
            </a:r>
          </a:p>
          <a:p>
            <a:pPr lvl="1"/>
            <a:r>
              <a:rPr lang="en-GB"/>
              <a:t>Second level</a:t>
            </a:r>
          </a:p>
          <a:p>
            <a:pPr lvl="2"/>
            <a:r>
              <a:rPr lang="en-GB"/>
              <a:t>Third level</a:t>
            </a:r>
          </a:p>
        </p:txBody>
      </p:sp>
      <p:sp>
        <p:nvSpPr>
          <p:cNvPr id="9" name="Text Placeholder 8">
            <a:extLst>
              <a:ext uri="{FF2B5EF4-FFF2-40B4-BE49-F238E27FC236}">
                <a16:creationId xmlns:a16="http://schemas.microsoft.com/office/drawing/2014/main" id="{C8918C55-57D9-4EE4-9CD8-C0D261DA35C8}"/>
              </a:ext>
            </a:extLst>
          </p:cNvPr>
          <p:cNvSpPr>
            <a:spLocks noGrp="1"/>
          </p:cNvSpPr>
          <p:nvPr>
            <p:ph type="body" sz="quarter" idx="32"/>
          </p:nvPr>
        </p:nvSpPr>
        <p:spPr>
          <a:xfrm>
            <a:off x="383488" y="2286003"/>
            <a:ext cx="2736000" cy="1214437"/>
          </a:xfrm>
          <a:noFill/>
        </p:spPr>
        <p:txBody>
          <a:bodyPr/>
          <a:lstStyle>
            <a:lvl1pPr>
              <a:defRPr sz="1400"/>
            </a:lvl1pPr>
            <a:lvl2pPr>
              <a:defRPr sz="1400"/>
            </a:lvl2pPr>
            <a:lvl3pPr>
              <a:defRPr sz="1200"/>
            </a:lvl3pPr>
            <a:lvl4pPr>
              <a:defRPr sz="1200"/>
            </a:lvl4pPr>
            <a:lvl5pPr>
              <a:defRPr sz="600"/>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10" name="Text Placeholder 8">
            <a:extLst>
              <a:ext uri="{FF2B5EF4-FFF2-40B4-BE49-F238E27FC236}">
                <a16:creationId xmlns:a16="http://schemas.microsoft.com/office/drawing/2014/main" id="{2AA09275-5FA2-8270-DAFD-D4026DB25EB0}"/>
              </a:ext>
            </a:extLst>
          </p:cNvPr>
          <p:cNvSpPr>
            <a:spLocks noGrp="1"/>
          </p:cNvSpPr>
          <p:nvPr>
            <p:ph type="body" sz="quarter" idx="33" hasCustomPrompt="1"/>
          </p:nvPr>
        </p:nvSpPr>
        <p:spPr>
          <a:xfrm>
            <a:off x="383488" y="1971675"/>
            <a:ext cx="2736000" cy="313766"/>
          </a:xfrm>
          <a:noFill/>
        </p:spPr>
        <p:txBody>
          <a:bodyPr/>
          <a:lstStyle>
            <a:lvl1pPr>
              <a:defRPr kumimoji="0" lang="en-US" sz="1400" b="1" i="0" u="none" strike="noStrike" kern="1200" cap="none" spc="0" normalizeH="0" baseline="0" dirty="0">
                <a:ln>
                  <a:noFill/>
                </a:ln>
                <a:solidFill>
                  <a:srgbClr val="000000"/>
                </a:solidFill>
                <a:effectLst/>
                <a:uLnTx/>
                <a:uFillTx/>
                <a:latin typeface="Johnson Text"/>
                <a:ea typeface="+mn-ea"/>
                <a:cs typeface="Arial"/>
              </a:defRPr>
            </a:lvl1pPr>
            <a:lvl2pPr>
              <a:defRPr sz="1400"/>
            </a:lvl2pPr>
            <a:lvl3pPr>
              <a:defRPr sz="1200"/>
            </a:lvl3pPr>
            <a:lvl4pPr>
              <a:defRPr sz="1200"/>
            </a:lvl4pPr>
            <a:lvl5pPr>
              <a:defRPr sz="600"/>
            </a:lvl5pPr>
          </a:lstStyle>
          <a:p>
            <a:pPr lvl="0"/>
            <a:r>
              <a:rPr lang="en-GB"/>
              <a:t>Phase 00</a:t>
            </a:r>
            <a:endParaRPr lang="en-US"/>
          </a:p>
        </p:txBody>
      </p:sp>
      <p:sp>
        <p:nvSpPr>
          <p:cNvPr id="12" name="SmartArt Placeholder 11">
            <a:extLst>
              <a:ext uri="{FF2B5EF4-FFF2-40B4-BE49-F238E27FC236}">
                <a16:creationId xmlns:a16="http://schemas.microsoft.com/office/drawing/2014/main" id="{55873F6C-B0A8-6E35-15C1-25D0E34CEC4E}"/>
              </a:ext>
            </a:extLst>
          </p:cNvPr>
          <p:cNvSpPr>
            <a:spLocks noGrp="1"/>
          </p:cNvSpPr>
          <p:nvPr>
            <p:ph type="dgm" sz="quarter" idx="34" hasCustomPrompt="1"/>
          </p:nvPr>
        </p:nvSpPr>
        <p:spPr>
          <a:xfrm>
            <a:off x="288259" y="3571875"/>
            <a:ext cx="2902669" cy="302400"/>
          </a:xfrm>
          <a:solidFill>
            <a:schemeClr val="accent1"/>
          </a:solidFill>
        </p:spPr>
        <p:txBody>
          <a:bodyPr/>
          <a:lstStyle/>
          <a:p>
            <a:r>
              <a:rPr lang="en-US"/>
              <a:t>  </a:t>
            </a:r>
          </a:p>
        </p:txBody>
      </p:sp>
      <p:sp>
        <p:nvSpPr>
          <p:cNvPr id="14" name="Text Placeholder 8">
            <a:extLst>
              <a:ext uri="{FF2B5EF4-FFF2-40B4-BE49-F238E27FC236}">
                <a16:creationId xmlns:a16="http://schemas.microsoft.com/office/drawing/2014/main" id="{0F773288-1063-C5B2-C27E-37E03FC0BA38}"/>
              </a:ext>
            </a:extLst>
          </p:cNvPr>
          <p:cNvSpPr>
            <a:spLocks noGrp="1"/>
          </p:cNvSpPr>
          <p:nvPr>
            <p:ph type="body" sz="quarter" idx="35"/>
          </p:nvPr>
        </p:nvSpPr>
        <p:spPr>
          <a:xfrm>
            <a:off x="383488" y="4425283"/>
            <a:ext cx="2736000" cy="1040481"/>
          </a:xfrm>
          <a:noFill/>
        </p:spPr>
        <p:txBody>
          <a:bodyPr/>
          <a:lstStyle>
            <a:lvl1pPr>
              <a:defRPr sz="1400"/>
            </a:lvl1pPr>
            <a:lvl2pPr>
              <a:defRPr sz="1400"/>
            </a:lvl2pPr>
            <a:lvl3pPr>
              <a:defRPr sz="1200"/>
            </a:lvl3pPr>
            <a:lvl4pPr>
              <a:defRPr sz="1200"/>
            </a:lvl4pPr>
            <a:lvl5pPr>
              <a:defRPr sz="600"/>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15" name="Text Placeholder 8">
            <a:extLst>
              <a:ext uri="{FF2B5EF4-FFF2-40B4-BE49-F238E27FC236}">
                <a16:creationId xmlns:a16="http://schemas.microsoft.com/office/drawing/2014/main" id="{3E76A6D6-2D0B-2A2F-1255-78F151318379}"/>
              </a:ext>
            </a:extLst>
          </p:cNvPr>
          <p:cNvSpPr>
            <a:spLocks noGrp="1"/>
          </p:cNvSpPr>
          <p:nvPr>
            <p:ph type="body" sz="quarter" idx="36" hasCustomPrompt="1"/>
          </p:nvPr>
        </p:nvSpPr>
        <p:spPr>
          <a:xfrm>
            <a:off x="383488" y="4157907"/>
            <a:ext cx="2736000" cy="217128"/>
          </a:xfrm>
          <a:noFill/>
        </p:spPr>
        <p:txBody>
          <a:bodyPr/>
          <a:lstStyle>
            <a:lvl1pPr>
              <a:defRPr kumimoji="0" lang="en-US" sz="1400" b="1" i="0" u="none" strike="noStrike" kern="1200" cap="none" spc="0" normalizeH="0" baseline="0" dirty="0">
                <a:ln>
                  <a:noFill/>
                </a:ln>
                <a:solidFill>
                  <a:srgbClr val="000000"/>
                </a:solidFill>
                <a:effectLst/>
                <a:uLnTx/>
                <a:uFillTx/>
                <a:latin typeface="Johnson Text"/>
                <a:ea typeface="+mn-ea"/>
                <a:cs typeface="Arial"/>
              </a:defRPr>
            </a:lvl1pPr>
            <a:lvl2pPr>
              <a:defRPr sz="1400"/>
            </a:lvl2pPr>
            <a:lvl3pPr>
              <a:defRPr sz="1200"/>
            </a:lvl3pPr>
            <a:lvl4pPr>
              <a:defRPr sz="1200"/>
            </a:lvl4pPr>
            <a:lvl5pPr>
              <a:defRPr sz="600"/>
            </a:lvl5pPr>
          </a:lstStyle>
          <a:p>
            <a:pPr lvl="0"/>
            <a:r>
              <a:rPr lang="en-GB"/>
              <a:t>Deliverables</a:t>
            </a:r>
            <a:endParaRPr lang="en-US"/>
          </a:p>
        </p:txBody>
      </p:sp>
      <p:sp>
        <p:nvSpPr>
          <p:cNvPr id="21" name="Text Placeholder 8">
            <a:extLst>
              <a:ext uri="{FF2B5EF4-FFF2-40B4-BE49-F238E27FC236}">
                <a16:creationId xmlns:a16="http://schemas.microsoft.com/office/drawing/2014/main" id="{29C3E72A-FE10-0AB5-5752-6B2A751E6747}"/>
              </a:ext>
            </a:extLst>
          </p:cNvPr>
          <p:cNvSpPr>
            <a:spLocks noGrp="1"/>
          </p:cNvSpPr>
          <p:nvPr>
            <p:ph type="body" sz="quarter" idx="37"/>
          </p:nvPr>
        </p:nvSpPr>
        <p:spPr>
          <a:xfrm>
            <a:off x="3219655" y="2286003"/>
            <a:ext cx="2736000" cy="1214437"/>
          </a:xfrm>
          <a:noFill/>
        </p:spPr>
        <p:txBody>
          <a:bodyPr/>
          <a:lstStyle>
            <a:lvl1pPr>
              <a:defRPr sz="1400"/>
            </a:lvl1pPr>
            <a:lvl2pPr>
              <a:defRPr sz="1400"/>
            </a:lvl2pPr>
            <a:lvl3pPr>
              <a:defRPr sz="1200"/>
            </a:lvl3pPr>
            <a:lvl4pPr>
              <a:defRPr sz="1200"/>
            </a:lvl4pPr>
            <a:lvl5pPr>
              <a:defRPr sz="600"/>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22" name="Text Placeholder 8">
            <a:extLst>
              <a:ext uri="{FF2B5EF4-FFF2-40B4-BE49-F238E27FC236}">
                <a16:creationId xmlns:a16="http://schemas.microsoft.com/office/drawing/2014/main" id="{BB75E8C6-EB09-D73E-A707-2366E1F4C74A}"/>
              </a:ext>
            </a:extLst>
          </p:cNvPr>
          <p:cNvSpPr>
            <a:spLocks noGrp="1"/>
          </p:cNvSpPr>
          <p:nvPr>
            <p:ph type="body" sz="quarter" idx="38" hasCustomPrompt="1"/>
          </p:nvPr>
        </p:nvSpPr>
        <p:spPr>
          <a:xfrm>
            <a:off x="3219655" y="1971675"/>
            <a:ext cx="2736000" cy="313766"/>
          </a:xfrm>
          <a:noFill/>
        </p:spPr>
        <p:txBody>
          <a:bodyPr/>
          <a:lstStyle>
            <a:lvl1pPr>
              <a:defRPr kumimoji="0" lang="en-US" sz="1400" b="1" i="0" u="none" strike="noStrike" kern="1200" cap="none" spc="0" normalizeH="0" baseline="0" dirty="0">
                <a:ln>
                  <a:noFill/>
                </a:ln>
                <a:solidFill>
                  <a:srgbClr val="000000"/>
                </a:solidFill>
                <a:effectLst/>
                <a:uLnTx/>
                <a:uFillTx/>
                <a:latin typeface="Johnson Text"/>
                <a:ea typeface="+mn-ea"/>
                <a:cs typeface="Arial"/>
              </a:defRPr>
            </a:lvl1pPr>
            <a:lvl2pPr>
              <a:defRPr sz="1400"/>
            </a:lvl2pPr>
            <a:lvl3pPr>
              <a:defRPr sz="1200"/>
            </a:lvl3pPr>
            <a:lvl4pPr>
              <a:defRPr sz="1200"/>
            </a:lvl4pPr>
            <a:lvl5pPr>
              <a:defRPr sz="600"/>
            </a:lvl5pPr>
          </a:lstStyle>
          <a:p>
            <a:pPr lvl="0"/>
            <a:r>
              <a:rPr lang="en-GB"/>
              <a:t>Phase 00</a:t>
            </a:r>
            <a:endParaRPr lang="en-US"/>
          </a:p>
        </p:txBody>
      </p:sp>
      <p:sp>
        <p:nvSpPr>
          <p:cNvPr id="23" name="SmartArt Placeholder 11">
            <a:extLst>
              <a:ext uri="{FF2B5EF4-FFF2-40B4-BE49-F238E27FC236}">
                <a16:creationId xmlns:a16="http://schemas.microsoft.com/office/drawing/2014/main" id="{B1E237C6-B05A-E1DF-0A22-7D05D57E5975}"/>
              </a:ext>
            </a:extLst>
          </p:cNvPr>
          <p:cNvSpPr>
            <a:spLocks noGrp="1"/>
          </p:cNvSpPr>
          <p:nvPr>
            <p:ph type="dgm" sz="quarter" idx="39" hasCustomPrompt="1"/>
          </p:nvPr>
        </p:nvSpPr>
        <p:spPr>
          <a:xfrm>
            <a:off x="3190875" y="3571875"/>
            <a:ext cx="2902669" cy="302400"/>
          </a:xfrm>
          <a:solidFill>
            <a:schemeClr val="accent2"/>
          </a:solidFill>
        </p:spPr>
        <p:txBody>
          <a:bodyPr/>
          <a:lstStyle/>
          <a:p>
            <a:r>
              <a:rPr lang="en-US"/>
              <a:t>  </a:t>
            </a:r>
          </a:p>
        </p:txBody>
      </p:sp>
      <p:sp>
        <p:nvSpPr>
          <p:cNvPr id="24" name="Text Placeholder 8">
            <a:extLst>
              <a:ext uri="{FF2B5EF4-FFF2-40B4-BE49-F238E27FC236}">
                <a16:creationId xmlns:a16="http://schemas.microsoft.com/office/drawing/2014/main" id="{B21FFA25-0545-CDE3-456F-4268B34561B2}"/>
              </a:ext>
            </a:extLst>
          </p:cNvPr>
          <p:cNvSpPr>
            <a:spLocks noGrp="1"/>
          </p:cNvSpPr>
          <p:nvPr>
            <p:ph type="body" sz="quarter" idx="40"/>
          </p:nvPr>
        </p:nvSpPr>
        <p:spPr>
          <a:xfrm>
            <a:off x="3190875" y="4425283"/>
            <a:ext cx="2736000" cy="1040481"/>
          </a:xfrm>
          <a:noFill/>
        </p:spPr>
        <p:txBody>
          <a:bodyPr/>
          <a:lstStyle>
            <a:lvl1pPr>
              <a:defRPr sz="1400"/>
            </a:lvl1pPr>
            <a:lvl2pPr>
              <a:defRPr sz="1400"/>
            </a:lvl2pPr>
            <a:lvl3pPr>
              <a:defRPr sz="1200"/>
            </a:lvl3pPr>
            <a:lvl4pPr>
              <a:defRPr sz="1200"/>
            </a:lvl4pPr>
            <a:lvl5pPr>
              <a:defRPr sz="600"/>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25" name="Text Placeholder 8">
            <a:extLst>
              <a:ext uri="{FF2B5EF4-FFF2-40B4-BE49-F238E27FC236}">
                <a16:creationId xmlns:a16="http://schemas.microsoft.com/office/drawing/2014/main" id="{F0884733-C572-CBCD-9690-04342EF46F15}"/>
              </a:ext>
            </a:extLst>
          </p:cNvPr>
          <p:cNvSpPr>
            <a:spLocks noGrp="1"/>
          </p:cNvSpPr>
          <p:nvPr>
            <p:ph type="body" sz="quarter" idx="41" hasCustomPrompt="1"/>
          </p:nvPr>
        </p:nvSpPr>
        <p:spPr>
          <a:xfrm>
            <a:off x="3190875" y="4157907"/>
            <a:ext cx="2736000" cy="217128"/>
          </a:xfrm>
          <a:noFill/>
        </p:spPr>
        <p:txBody>
          <a:bodyPr/>
          <a:lstStyle>
            <a:lvl1pPr>
              <a:defRPr kumimoji="0" lang="en-US" sz="1400" b="1" i="0" u="none" strike="noStrike" kern="1200" cap="none" spc="0" normalizeH="0" baseline="0" dirty="0">
                <a:ln>
                  <a:noFill/>
                </a:ln>
                <a:solidFill>
                  <a:srgbClr val="000000"/>
                </a:solidFill>
                <a:effectLst/>
                <a:uLnTx/>
                <a:uFillTx/>
                <a:latin typeface="Johnson Text"/>
                <a:ea typeface="+mn-ea"/>
                <a:cs typeface="Arial"/>
              </a:defRPr>
            </a:lvl1pPr>
            <a:lvl2pPr>
              <a:defRPr sz="1400"/>
            </a:lvl2pPr>
            <a:lvl3pPr>
              <a:defRPr sz="1200"/>
            </a:lvl3pPr>
            <a:lvl4pPr>
              <a:defRPr sz="1200"/>
            </a:lvl4pPr>
            <a:lvl5pPr>
              <a:defRPr sz="600"/>
            </a:lvl5pPr>
          </a:lstStyle>
          <a:p>
            <a:pPr lvl="0"/>
            <a:r>
              <a:rPr lang="en-GB"/>
              <a:t>Deliverables</a:t>
            </a:r>
            <a:endParaRPr lang="en-US"/>
          </a:p>
        </p:txBody>
      </p:sp>
      <p:sp>
        <p:nvSpPr>
          <p:cNvPr id="26" name="Text Placeholder 8">
            <a:extLst>
              <a:ext uri="{FF2B5EF4-FFF2-40B4-BE49-F238E27FC236}">
                <a16:creationId xmlns:a16="http://schemas.microsoft.com/office/drawing/2014/main" id="{800DB16B-CADC-0894-C333-9E6A385E98AE}"/>
              </a:ext>
            </a:extLst>
          </p:cNvPr>
          <p:cNvSpPr>
            <a:spLocks noGrp="1"/>
          </p:cNvSpPr>
          <p:nvPr>
            <p:ph type="body" sz="quarter" idx="42"/>
          </p:nvPr>
        </p:nvSpPr>
        <p:spPr>
          <a:xfrm>
            <a:off x="6093491" y="2286003"/>
            <a:ext cx="2736000" cy="1214437"/>
          </a:xfrm>
          <a:noFill/>
        </p:spPr>
        <p:txBody>
          <a:bodyPr/>
          <a:lstStyle>
            <a:lvl1pPr>
              <a:defRPr sz="1400"/>
            </a:lvl1pPr>
            <a:lvl2pPr>
              <a:defRPr sz="1400"/>
            </a:lvl2pPr>
            <a:lvl3pPr>
              <a:defRPr sz="1200"/>
            </a:lvl3pPr>
            <a:lvl4pPr>
              <a:defRPr sz="1200"/>
            </a:lvl4pPr>
            <a:lvl5pPr>
              <a:defRPr sz="600"/>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27" name="Text Placeholder 8">
            <a:extLst>
              <a:ext uri="{FF2B5EF4-FFF2-40B4-BE49-F238E27FC236}">
                <a16:creationId xmlns:a16="http://schemas.microsoft.com/office/drawing/2014/main" id="{68CCF615-0269-2C1D-9F20-E6EF09EB30B0}"/>
              </a:ext>
            </a:extLst>
          </p:cNvPr>
          <p:cNvSpPr>
            <a:spLocks noGrp="1"/>
          </p:cNvSpPr>
          <p:nvPr>
            <p:ph type="body" sz="quarter" idx="43" hasCustomPrompt="1"/>
          </p:nvPr>
        </p:nvSpPr>
        <p:spPr>
          <a:xfrm>
            <a:off x="6093491" y="1971675"/>
            <a:ext cx="2736000" cy="313766"/>
          </a:xfrm>
          <a:noFill/>
        </p:spPr>
        <p:txBody>
          <a:bodyPr/>
          <a:lstStyle>
            <a:lvl1pPr>
              <a:defRPr kumimoji="0" lang="en-US" sz="1400" b="1" i="0" u="none" strike="noStrike" kern="1200" cap="none" spc="0" normalizeH="0" baseline="0" dirty="0">
                <a:ln>
                  <a:noFill/>
                </a:ln>
                <a:solidFill>
                  <a:srgbClr val="000000"/>
                </a:solidFill>
                <a:effectLst/>
                <a:uLnTx/>
                <a:uFillTx/>
                <a:latin typeface="Johnson Text"/>
                <a:ea typeface="+mn-ea"/>
                <a:cs typeface="Arial"/>
              </a:defRPr>
            </a:lvl1pPr>
            <a:lvl2pPr>
              <a:defRPr sz="1400"/>
            </a:lvl2pPr>
            <a:lvl3pPr>
              <a:defRPr sz="1200"/>
            </a:lvl3pPr>
            <a:lvl4pPr>
              <a:defRPr sz="1200"/>
            </a:lvl4pPr>
            <a:lvl5pPr>
              <a:defRPr sz="600"/>
            </a:lvl5pPr>
          </a:lstStyle>
          <a:p>
            <a:pPr lvl="0"/>
            <a:r>
              <a:rPr lang="en-GB"/>
              <a:t>Phase 00</a:t>
            </a:r>
            <a:endParaRPr lang="en-US"/>
          </a:p>
        </p:txBody>
      </p:sp>
      <p:sp>
        <p:nvSpPr>
          <p:cNvPr id="28" name="SmartArt Placeholder 11">
            <a:extLst>
              <a:ext uri="{FF2B5EF4-FFF2-40B4-BE49-F238E27FC236}">
                <a16:creationId xmlns:a16="http://schemas.microsoft.com/office/drawing/2014/main" id="{AF39ACC0-96AB-02B7-6670-B6F2B7BB4028}"/>
              </a:ext>
            </a:extLst>
          </p:cNvPr>
          <p:cNvSpPr>
            <a:spLocks noGrp="1"/>
          </p:cNvSpPr>
          <p:nvPr>
            <p:ph type="dgm" sz="quarter" idx="44" hasCustomPrompt="1"/>
          </p:nvPr>
        </p:nvSpPr>
        <p:spPr>
          <a:xfrm>
            <a:off x="6093491" y="3571875"/>
            <a:ext cx="2902669" cy="302400"/>
          </a:xfrm>
          <a:solidFill>
            <a:schemeClr val="tx1"/>
          </a:solidFill>
        </p:spPr>
        <p:txBody>
          <a:bodyPr/>
          <a:lstStyle/>
          <a:p>
            <a:r>
              <a:rPr lang="en-US"/>
              <a:t>  </a:t>
            </a:r>
          </a:p>
        </p:txBody>
      </p:sp>
      <p:sp>
        <p:nvSpPr>
          <p:cNvPr id="29" name="Text Placeholder 8">
            <a:extLst>
              <a:ext uri="{FF2B5EF4-FFF2-40B4-BE49-F238E27FC236}">
                <a16:creationId xmlns:a16="http://schemas.microsoft.com/office/drawing/2014/main" id="{B573707A-D85A-428E-3184-E60BCE49A3D7}"/>
              </a:ext>
            </a:extLst>
          </p:cNvPr>
          <p:cNvSpPr>
            <a:spLocks noGrp="1"/>
          </p:cNvSpPr>
          <p:nvPr>
            <p:ph type="body" sz="quarter" idx="45"/>
          </p:nvPr>
        </p:nvSpPr>
        <p:spPr>
          <a:xfrm>
            <a:off x="6093491" y="4425283"/>
            <a:ext cx="2736000" cy="1040481"/>
          </a:xfrm>
          <a:noFill/>
        </p:spPr>
        <p:txBody>
          <a:bodyPr/>
          <a:lstStyle>
            <a:lvl1pPr>
              <a:defRPr sz="1400"/>
            </a:lvl1pPr>
            <a:lvl2pPr>
              <a:defRPr sz="1400"/>
            </a:lvl2pPr>
            <a:lvl3pPr>
              <a:defRPr sz="1200"/>
            </a:lvl3pPr>
            <a:lvl4pPr>
              <a:defRPr sz="1200"/>
            </a:lvl4pPr>
            <a:lvl5pPr>
              <a:defRPr sz="600"/>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30" name="Text Placeholder 8">
            <a:extLst>
              <a:ext uri="{FF2B5EF4-FFF2-40B4-BE49-F238E27FC236}">
                <a16:creationId xmlns:a16="http://schemas.microsoft.com/office/drawing/2014/main" id="{43010A02-56BE-F403-59A7-F5151E2A4BF8}"/>
              </a:ext>
            </a:extLst>
          </p:cNvPr>
          <p:cNvSpPr>
            <a:spLocks noGrp="1"/>
          </p:cNvSpPr>
          <p:nvPr>
            <p:ph type="body" sz="quarter" idx="46" hasCustomPrompt="1"/>
          </p:nvPr>
        </p:nvSpPr>
        <p:spPr>
          <a:xfrm>
            <a:off x="6093491" y="4157907"/>
            <a:ext cx="2736000" cy="217128"/>
          </a:xfrm>
          <a:noFill/>
        </p:spPr>
        <p:txBody>
          <a:bodyPr/>
          <a:lstStyle>
            <a:lvl1pPr>
              <a:defRPr kumimoji="0" lang="en-US" sz="1400" b="1" i="0" u="none" strike="noStrike" kern="1200" cap="none" spc="0" normalizeH="0" baseline="0" dirty="0">
                <a:ln>
                  <a:noFill/>
                </a:ln>
                <a:solidFill>
                  <a:srgbClr val="000000"/>
                </a:solidFill>
                <a:effectLst/>
                <a:uLnTx/>
                <a:uFillTx/>
                <a:latin typeface="Johnson Text"/>
                <a:ea typeface="+mn-ea"/>
                <a:cs typeface="Arial"/>
              </a:defRPr>
            </a:lvl1pPr>
            <a:lvl2pPr>
              <a:defRPr sz="1400"/>
            </a:lvl2pPr>
            <a:lvl3pPr>
              <a:defRPr sz="1200"/>
            </a:lvl3pPr>
            <a:lvl4pPr>
              <a:defRPr sz="1200"/>
            </a:lvl4pPr>
            <a:lvl5pPr>
              <a:defRPr sz="600"/>
            </a:lvl5pPr>
          </a:lstStyle>
          <a:p>
            <a:pPr lvl="0"/>
            <a:r>
              <a:rPr lang="en-GB"/>
              <a:t>Deliverables</a:t>
            </a:r>
            <a:endParaRPr lang="en-US"/>
          </a:p>
        </p:txBody>
      </p:sp>
      <p:sp>
        <p:nvSpPr>
          <p:cNvPr id="31" name="Text Placeholder 8">
            <a:extLst>
              <a:ext uri="{FF2B5EF4-FFF2-40B4-BE49-F238E27FC236}">
                <a16:creationId xmlns:a16="http://schemas.microsoft.com/office/drawing/2014/main" id="{500C5E8D-3929-303A-F8EB-EAA6B4BCDA07}"/>
              </a:ext>
            </a:extLst>
          </p:cNvPr>
          <p:cNvSpPr>
            <a:spLocks noGrp="1"/>
          </p:cNvSpPr>
          <p:nvPr>
            <p:ph type="body" sz="quarter" idx="47"/>
          </p:nvPr>
        </p:nvSpPr>
        <p:spPr>
          <a:xfrm>
            <a:off x="8967327" y="2286003"/>
            <a:ext cx="2736000" cy="1214437"/>
          </a:xfrm>
          <a:noFill/>
        </p:spPr>
        <p:txBody>
          <a:bodyPr/>
          <a:lstStyle>
            <a:lvl1pPr>
              <a:defRPr sz="1400"/>
            </a:lvl1pPr>
            <a:lvl2pPr>
              <a:defRPr sz="1400"/>
            </a:lvl2pPr>
            <a:lvl3pPr>
              <a:defRPr sz="1200"/>
            </a:lvl3pPr>
            <a:lvl4pPr>
              <a:defRPr sz="1200"/>
            </a:lvl4pPr>
            <a:lvl5pPr>
              <a:defRPr sz="600"/>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32" name="Text Placeholder 8">
            <a:extLst>
              <a:ext uri="{FF2B5EF4-FFF2-40B4-BE49-F238E27FC236}">
                <a16:creationId xmlns:a16="http://schemas.microsoft.com/office/drawing/2014/main" id="{C115BDF6-4422-7C92-242E-E17AE7A5DC26}"/>
              </a:ext>
            </a:extLst>
          </p:cNvPr>
          <p:cNvSpPr>
            <a:spLocks noGrp="1"/>
          </p:cNvSpPr>
          <p:nvPr>
            <p:ph type="body" sz="quarter" idx="48" hasCustomPrompt="1"/>
          </p:nvPr>
        </p:nvSpPr>
        <p:spPr>
          <a:xfrm>
            <a:off x="8967327" y="1971675"/>
            <a:ext cx="2736000" cy="313766"/>
          </a:xfrm>
          <a:noFill/>
        </p:spPr>
        <p:txBody>
          <a:bodyPr/>
          <a:lstStyle>
            <a:lvl1pPr>
              <a:defRPr kumimoji="0" lang="en-US" sz="1400" b="1" i="0" u="none" strike="noStrike" kern="1200" cap="none" spc="0" normalizeH="0" baseline="0" dirty="0">
                <a:ln>
                  <a:noFill/>
                </a:ln>
                <a:solidFill>
                  <a:srgbClr val="000000"/>
                </a:solidFill>
                <a:effectLst/>
                <a:uLnTx/>
                <a:uFillTx/>
                <a:latin typeface="Johnson Text"/>
                <a:ea typeface="+mn-ea"/>
                <a:cs typeface="Arial"/>
              </a:defRPr>
            </a:lvl1pPr>
            <a:lvl2pPr>
              <a:defRPr sz="1400"/>
            </a:lvl2pPr>
            <a:lvl3pPr>
              <a:defRPr sz="1200"/>
            </a:lvl3pPr>
            <a:lvl4pPr>
              <a:defRPr sz="1200"/>
            </a:lvl4pPr>
            <a:lvl5pPr>
              <a:defRPr sz="600"/>
            </a:lvl5pPr>
          </a:lstStyle>
          <a:p>
            <a:pPr lvl="0"/>
            <a:r>
              <a:rPr lang="en-GB"/>
              <a:t>Phase 00</a:t>
            </a:r>
            <a:endParaRPr lang="en-US"/>
          </a:p>
        </p:txBody>
      </p:sp>
      <p:sp>
        <p:nvSpPr>
          <p:cNvPr id="33" name="SmartArt Placeholder 11">
            <a:extLst>
              <a:ext uri="{FF2B5EF4-FFF2-40B4-BE49-F238E27FC236}">
                <a16:creationId xmlns:a16="http://schemas.microsoft.com/office/drawing/2014/main" id="{3BFAFF7B-D35C-05C8-816F-E3A5B8692852}"/>
              </a:ext>
            </a:extLst>
          </p:cNvPr>
          <p:cNvSpPr>
            <a:spLocks noGrp="1"/>
          </p:cNvSpPr>
          <p:nvPr>
            <p:ph type="dgm" sz="quarter" idx="49" hasCustomPrompt="1"/>
          </p:nvPr>
        </p:nvSpPr>
        <p:spPr>
          <a:xfrm>
            <a:off x="8996106" y="3571875"/>
            <a:ext cx="2902669" cy="302400"/>
          </a:xfrm>
          <a:solidFill>
            <a:schemeClr val="accent4"/>
          </a:solidFill>
        </p:spPr>
        <p:txBody>
          <a:bodyPr/>
          <a:lstStyle/>
          <a:p>
            <a:r>
              <a:rPr lang="en-US"/>
              <a:t>  </a:t>
            </a:r>
          </a:p>
        </p:txBody>
      </p:sp>
      <p:sp>
        <p:nvSpPr>
          <p:cNvPr id="34" name="Text Placeholder 8">
            <a:extLst>
              <a:ext uri="{FF2B5EF4-FFF2-40B4-BE49-F238E27FC236}">
                <a16:creationId xmlns:a16="http://schemas.microsoft.com/office/drawing/2014/main" id="{BB7BA504-3F5C-EC94-5E3B-5B567B921D19}"/>
              </a:ext>
            </a:extLst>
          </p:cNvPr>
          <p:cNvSpPr>
            <a:spLocks noGrp="1"/>
          </p:cNvSpPr>
          <p:nvPr>
            <p:ph type="body" sz="quarter" idx="50"/>
          </p:nvPr>
        </p:nvSpPr>
        <p:spPr>
          <a:xfrm>
            <a:off x="8996106" y="4425283"/>
            <a:ext cx="2736000" cy="1040481"/>
          </a:xfrm>
          <a:noFill/>
        </p:spPr>
        <p:txBody>
          <a:bodyPr/>
          <a:lstStyle>
            <a:lvl1pPr>
              <a:defRPr sz="1400"/>
            </a:lvl1pPr>
            <a:lvl2pPr>
              <a:defRPr sz="1400"/>
            </a:lvl2pPr>
            <a:lvl3pPr>
              <a:defRPr sz="1200"/>
            </a:lvl3pPr>
            <a:lvl4pPr>
              <a:defRPr sz="1200"/>
            </a:lvl4pPr>
            <a:lvl5pPr>
              <a:defRPr sz="600"/>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35" name="Text Placeholder 8">
            <a:extLst>
              <a:ext uri="{FF2B5EF4-FFF2-40B4-BE49-F238E27FC236}">
                <a16:creationId xmlns:a16="http://schemas.microsoft.com/office/drawing/2014/main" id="{3A7B4235-A52C-B233-0DD5-212A185AD449}"/>
              </a:ext>
            </a:extLst>
          </p:cNvPr>
          <p:cNvSpPr>
            <a:spLocks noGrp="1"/>
          </p:cNvSpPr>
          <p:nvPr>
            <p:ph type="body" sz="quarter" idx="51" hasCustomPrompt="1"/>
          </p:nvPr>
        </p:nvSpPr>
        <p:spPr>
          <a:xfrm>
            <a:off x="8996106" y="4157907"/>
            <a:ext cx="2736000" cy="217128"/>
          </a:xfrm>
          <a:noFill/>
        </p:spPr>
        <p:txBody>
          <a:bodyPr/>
          <a:lstStyle>
            <a:lvl1pPr>
              <a:defRPr kumimoji="0" lang="en-US" sz="1400" b="1" i="0" u="none" strike="noStrike" kern="1200" cap="none" spc="0" normalizeH="0" baseline="0" dirty="0">
                <a:ln>
                  <a:noFill/>
                </a:ln>
                <a:solidFill>
                  <a:srgbClr val="000000"/>
                </a:solidFill>
                <a:effectLst/>
                <a:uLnTx/>
                <a:uFillTx/>
                <a:latin typeface="Johnson Text"/>
                <a:ea typeface="+mn-ea"/>
                <a:cs typeface="Arial"/>
              </a:defRPr>
            </a:lvl1pPr>
            <a:lvl2pPr>
              <a:defRPr sz="1400"/>
            </a:lvl2pPr>
            <a:lvl3pPr>
              <a:defRPr sz="1200"/>
            </a:lvl3pPr>
            <a:lvl4pPr>
              <a:defRPr sz="1200"/>
            </a:lvl4pPr>
            <a:lvl5pPr>
              <a:defRPr sz="600"/>
            </a:lvl5pPr>
          </a:lstStyle>
          <a:p>
            <a:pPr lvl="0"/>
            <a:r>
              <a:rPr lang="en-GB"/>
              <a:t>Deliverables</a:t>
            </a:r>
            <a:endParaRPr lang="en-US"/>
          </a:p>
        </p:txBody>
      </p:sp>
    </p:spTree>
    <p:extLst>
      <p:ext uri="{BB962C8B-B14F-4D97-AF65-F5344CB8AC3E}">
        <p14:creationId xmlns:p14="http://schemas.microsoft.com/office/powerpoint/2010/main" val="2260748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F71E3-AC39-2207-0CC4-1E2486610795}"/>
              </a:ext>
            </a:extLst>
          </p:cNvPr>
          <p:cNvSpPr>
            <a:spLocks noGrp="1"/>
          </p:cNvSpPr>
          <p:nvPr>
            <p:ph type="ctrTitle"/>
          </p:nvPr>
        </p:nvSpPr>
        <p:spPr>
          <a:xfrm>
            <a:off x="291593" y="280800"/>
            <a:ext cx="5734050" cy="2620397"/>
          </a:xfrm>
        </p:spPr>
        <p:txBody>
          <a:bodyPr wrap="square" anchor="t">
            <a:spAutoFit/>
          </a:bodyPr>
          <a:lstStyle>
            <a:lvl1pPr algn="l">
              <a:lnSpc>
                <a:spcPct val="80000"/>
              </a:lnSpc>
              <a:defRPr lang="en-GB" sz="7000" b="0" i="0" kern="1200" spc="0" baseline="0" smtClean="0">
                <a:solidFill>
                  <a:schemeClr val="bg1"/>
                </a:solidFill>
                <a:latin typeface="+mj-lt"/>
                <a:ea typeface="+mj-ea"/>
                <a:cs typeface="+mj-cs"/>
              </a:defRPr>
            </a:lvl1pPr>
          </a:lstStyle>
          <a:p>
            <a:r>
              <a:rPr lang="en-US" altLang="zh-CN"/>
              <a:t>Click to edit Master title style</a:t>
            </a:r>
            <a:endParaRPr lang="en-GB"/>
          </a:p>
        </p:txBody>
      </p:sp>
      <p:sp>
        <p:nvSpPr>
          <p:cNvPr id="7" name="Text Placeholder 31">
            <a:extLst>
              <a:ext uri="{FF2B5EF4-FFF2-40B4-BE49-F238E27FC236}">
                <a16:creationId xmlns:a16="http://schemas.microsoft.com/office/drawing/2014/main" id="{B7E02200-51E6-11EB-F9C2-B25EC78CCA31}"/>
              </a:ext>
            </a:extLst>
          </p:cNvPr>
          <p:cNvSpPr>
            <a:spLocks noGrp="1"/>
          </p:cNvSpPr>
          <p:nvPr>
            <p:ph type="body" sz="quarter" idx="10" hasCustomPrompt="1"/>
          </p:nvPr>
        </p:nvSpPr>
        <p:spPr>
          <a:xfrm>
            <a:off x="287338" y="4585431"/>
            <a:ext cx="2795587" cy="717180"/>
          </a:xfrm>
        </p:spPr>
        <p:txBody>
          <a:bodyPr anchor="b"/>
          <a:lstStyle>
            <a:lvl1pPr>
              <a:lnSpc>
                <a:spcPct val="100000"/>
              </a:lnSpc>
              <a:spcBef>
                <a:spcPts val="0"/>
              </a:spcBef>
              <a:spcAft>
                <a:spcPts val="0"/>
              </a:spcAft>
              <a:defRPr sz="1000">
                <a:solidFill>
                  <a:schemeClr val="bg1"/>
                </a:solidFill>
              </a:defRPr>
            </a:lvl1pPr>
          </a:lstStyle>
          <a:p>
            <a:r>
              <a:rPr lang="en-GB"/>
              <a:t>Supporting details – delete if not required</a:t>
            </a:r>
          </a:p>
        </p:txBody>
      </p:sp>
      <p:sp>
        <p:nvSpPr>
          <p:cNvPr id="3" name="Footer Placeholder 4">
            <a:extLst>
              <a:ext uri="{FF2B5EF4-FFF2-40B4-BE49-F238E27FC236}">
                <a16:creationId xmlns:a16="http://schemas.microsoft.com/office/drawing/2014/main" id="{4F83807D-037C-F9E0-B36F-4A6D1A028CCD}"/>
              </a:ext>
            </a:extLst>
          </p:cNvPr>
          <p:cNvSpPr>
            <a:spLocks noGrp="1"/>
          </p:cNvSpPr>
          <p:nvPr>
            <p:ph type="ftr" sz="quarter" idx="3"/>
          </p:nvPr>
        </p:nvSpPr>
        <p:spPr>
          <a:xfrm>
            <a:off x="288259" y="5453696"/>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bg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
        <p:nvSpPr>
          <p:cNvPr id="5" name="Graphic 3">
            <a:extLst>
              <a:ext uri="{FF2B5EF4-FFF2-40B4-BE49-F238E27FC236}">
                <a16:creationId xmlns:a16="http://schemas.microsoft.com/office/drawing/2014/main" id="{815904A9-43F1-5AC3-623B-393A4FDA471F}"/>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endParaRPr lang="en-GB"/>
          </a:p>
        </p:txBody>
      </p:sp>
    </p:spTree>
    <p:extLst>
      <p:ext uri="{BB962C8B-B14F-4D97-AF65-F5344CB8AC3E}">
        <p14:creationId xmlns:p14="http://schemas.microsoft.com/office/powerpoint/2010/main" val="24361615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End Slide [Accessible Version]">
    <p:bg>
      <p:bgPr>
        <a:solidFill>
          <a:schemeClr val="bg1"/>
        </a:solidFill>
        <a:effectLst/>
      </p:bgPr>
    </p:bg>
    <p:spTree>
      <p:nvGrpSpPr>
        <p:cNvPr id="1" name=""/>
        <p:cNvGrpSpPr/>
        <p:nvPr/>
      </p:nvGrpSpPr>
      <p:grpSpPr>
        <a:xfrm>
          <a:off x="0" y="0"/>
          <a:ext cx="0" cy="0"/>
          <a:chOff x="0" y="0"/>
          <a:chExt cx="0" cy="0"/>
        </a:xfrm>
      </p:grpSpPr>
      <p:sp>
        <p:nvSpPr>
          <p:cNvPr id="10" name="Text Placeholder 31">
            <a:extLst>
              <a:ext uri="{FF2B5EF4-FFF2-40B4-BE49-F238E27FC236}">
                <a16:creationId xmlns:a16="http://schemas.microsoft.com/office/drawing/2014/main" id="{938BB031-45ED-95FB-C1C5-66605571CD90}"/>
              </a:ext>
            </a:extLst>
          </p:cNvPr>
          <p:cNvSpPr>
            <a:spLocks noGrp="1"/>
          </p:cNvSpPr>
          <p:nvPr>
            <p:ph type="body" sz="quarter" idx="10" hasCustomPrompt="1"/>
          </p:nvPr>
        </p:nvSpPr>
        <p:spPr>
          <a:xfrm>
            <a:off x="287338" y="4627964"/>
            <a:ext cx="2795587" cy="717180"/>
          </a:xfrm>
        </p:spPr>
        <p:txBody>
          <a:bodyPr anchor="b"/>
          <a:lstStyle>
            <a:lvl1pPr>
              <a:lnSpc>
                <a:spcPct val="100000"/>
              </a:lnSpc>
              <a:spcBef>
                <a:spcPts val="0"/>
              </a:spcBef>
              <a:spcAft>
                <a:spcPts val="0"/>
              </a:spcAft>
              <a:defRPr sz="1000">
                <a:solidFill>
                  <a:schemeClr val="tx1"/>
                </a:solidFill>
              </a:defRPr>
            </a:lvl1pPr>
          </a:lstStyle>
          <a:p>
            <a:r>
              <a:rPr lang="en-GB"/>
              <a:t>Supporting details – delete if not required</a:t>
            </a:r>
          </a:p>
        </p:txBody>
      </p:sp>
      <p:sp>
        <p:nvSpPr>
          <p:cNvPr id="2" name="Title 1">
            <a:extLst>
              <a:ext uri="{FF2B5EF4-FFF2-40B4-BE49-F238E27FC236}">
                <a16:creationId xmlns:a16="http://schemas.microsoft.com/office/drawing/2014/main" id="{241F71E3-AC39-2207-0CC4-1E2486610795}"/>
              </a:ext>
            </a:extLst>
          </p:cNvPr>
          <p:cNvSpPr>
            <a:spLocks noGrp="1"/>
          </p:cNvSpPr>
          <p:nvPr>
            <p:ph type="ctrTitle"/>
          </p:nvPr>
        </p:nvSpPr>
        <p:spPr>
          <a:xfrm>
            <a:off x="291593" y="280800"/>
            <a:ext cx="5734050" cy="2620397"/>
          </a:xfrm>
        </p:spPr>
        <p:txBody>
          <a:bodyPr wrap="square" anchor="t">
            <a:spAutoFit/>
          </a:bodyPr>
          <a:lstStyle>
            <a:lvl1pPr algn="l">
              <a:lnSpc>
                <a:spcPct val="80000"/>
              </a:lnSpc>
              <a:defRPr lang="en-GB" sz="7000" b="0" i="0" kern="1200" spc="0" baseline="0" smtClean="0">
                <a:solidFill>
                  <a:schemeClr val="accent1"/>
                </a:solidFill>
                <a:latin typeface="+mj-lt"/>
                <a:ea typeface="+mj-ea"/>
                <a:cs typeface="+mj-cs"/>
              </a:defRPr>
            </a:lvl1pPr>
          </a:lstStyle>
          <a:p>
            <a:r>
              <a:rPr lang="en-US" altLang="zh-CN"/>
              <a:t>Click to edit Master title style</a:t>
            </a:r>
            <a:endParaRPr lang="en-GB"/>
          </a:p>
        </p:txBody>
      </p:sp>
      <p:sp>
        <p:nvSpPr>
          <p:cNvPr id="3" name="Footer Placeholder 4">
            <a:extLst>
              <a:ext uri="{FF2B5EF4-FFF2-40B4-BE49-F238E27FC236}">
                <a16:creationId xmlns:a16="http://schemas.microsoft.com/office/drawing/2014/main" id="{679AA450-74CC-6E04-66DE-F7E1FFED142B}"/>
              </a:ext>
            </a:extLst>
          </p:cNvPr>
          <p:cNvSpPr>
            <a:spLocks noGrp="1"/>
          </p:cNvSpPr>
          <p:nvPr>
            <p:ph type="ftr" sz="quarter" idx="3"/>
          </p:nvPr>
        </p:nvSpPr>
        <p:spPr>
          <a:xfrm>
            <a:off x="288259" y="5460229"/>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
        <p:nvSpPr>
          <p:cNvPr id="5" name="Graphic 3">
            <a:extLst>
              <a:ext uri="{FF2B5EF4-FFF2-40B4-BE49-F238E27FC236}">
                <a16:creationId xmlns:a16="http://schemas.microsoft.com/office/drawing/2014/main" id="{192DABA8-EBD7-DD81-712D-52EB70F4560B}"/>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accent1"/>
          </a:solidFill>
          <a:ln w="25765" cap="flat">
            <a:noFill/>
            <a:prstDash val="solid"/>
            <a:miter/>
          </a:ln>
        </p:spPr>
        <p:txBody>
          <a:bodyPr rtlCol="0" anchor="ctr"/>
          <a:lstStyle/>
          <a:p>
            <a:endParaRPr lang="en-GB"/>
          </a:p>
        </p:txBody>
      </p:sp>
    </p:spTree>
    <p:extLst>
      <p:ext uri="{BB962C8B-B14F-4D97-AF65-F5344CB8AC3E}">
        <p14:creationId xmlns:p14="http://schemas.microsoft.com/office/powerpoint/2010/main" val="30732643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017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8AD4-5298-7DA9-DDAD-3AB53AF2F9F5}"/>
              </a:ext>
            </a:extLst>
          </p:cNvPr>
          <p:cNvSpPr>
            <a:spLocks noGrp="1"/>
          </p:cNvSpPr>
          <p:nvPr>
            <p:ph type="title" hasCustomPrompt="1"/>
          </p:nvPr>
        </p:nvSpPr>
        <p:spPr>
          <a:xfrm>
            <a:off x="287338" y="266400"/>
            <a:ext cx="8674100" cy="2770117"/>
          </a:xfrm>
        </p:spPr>
        <p:txBody>
          <a:bodyPr anchor="t">
            <a:normAutofit/>
          </a:bodyPr>
          <a:lstStyle>
            <a:lvl1pPr>
              <a:lnSpc>
                <a:spcPct val="80000"/>
              </a:lnSpc>
              <a:defRPr lang="en-GB" sz="7000" b="0" i="0" kern="1200" spc="0" baseline="0" dirty="0">
                <a:solidFill>
                  <a:schemeClr val="accent1"/>
                </a:solidFill>
                <a:latin typeface="+mj-lt"/>
                <a:ea typeface="+mj-ea"/>
                <a:cs typeface="+mj-cs"/>
              </a:defRPr>
            </a:lvl1pPr>
          </a:lstStyle>
          <a:p>
            <a:r>
              <a:rPr lang="en-GB"/>
              <a:t>Click to edit Master title style</a:t>
            </a:r>
            <a:br>
              <a:rPr lang="en-GB"/>
            </a:br>
            <a:endParaRPr lang="en-GB"/>
          </a:p>
        </p:txBody>
      </p:sp>
      <p:sp>
        <p:nvSpPr>
          <p:cNvPr id="5" name="Footer Placeholder 4">
            <a:extLst>
              <a:ext uri="{FF2B5EF4-FFF2-40B4-BE49-F238E27FC236}">
                <a16:creationId xmlns:a16="http://schemas.microsoft.com/office/drawing/2014/main" id="{895F487D-4064-92B3-E439-C4C68E6D7889}"/>
              </a:ext>
            </a:extLst>
          </p:cNvPr>
          <p:cNvSpPr>
            <a:spLocks noGrp="1"/>
          </p:cNvSpPr>
          <p:nvPr>
            <p:ph type="ftr" sz="quarter" idx="11"/>
          </p:nvPr>
        </p:nvSpPr>
        <p:spPr/>
        <p:txBody>
          <a:body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
        <p:nvSpPr>
          <p:cNvPr id="6" name="Slide Number Placeholder 5">
            <a:extLst>
              <a:ext uri="{FF2B5EF4-FFF2-40B4-BE49-F238E27FC236}">
                <a16:creationId xmlns:a16="http://schemas.microsoft.com/office/drawing/2014/main" id="{6F49183B-3F5F-D40F-DF08-A45F8678A09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Subtitle 2">
            <a:extLst>
              <a:ext uri="{FF2B5EF4-FFF2-40B4-BE49-F238E27FC236}">
                <a16:creationId xmlns:a16="http://schemas.microsoft.com/office/drawing/2014/main" id="{5B2F639B-6480-4C85-354E-746014146F29}"/>
              </a:ext>
            </a:extLst>
          </p:cNvPr>
          <p:cNvSpPr>
            <a:spLocks noGrp="1"/>
          </p:cNvSpPr>
          <p:nvPr>
            <p:ph type="subTitle" idx="1" hasCustomPrompt="1"/>
          </p:nvPr>
        </p:nvSpPr>
        <p:spPr>
          <a:xfrm>
            <a:off x="284805" y="4889500"/>
            <a:ext cx="5760000" cy="865834"/>
          </a:xfrm>
        </p:spPr>
        <p:txBody>
          <a:bodyPr anchor="b"/>
          <a:lstStyle>
            <a:lvl1pPr marL="0" indent="0" algn="l">
              <a:lnSpc>
                <a:spcPct val="100000"/>
              </a:lnSpc>
              <a:spcBef>
                <a:spcPts val="0"/>
              </a:spcBef>
              <a:spcAft>
                <a:spcPts val="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Supporting details. Delete if not required.</a:t>
            </a:r>
          </a:p>
        </p:txBody>
      </p:sp>
    </p:spTree>
    <p:extLst>
      <p:ext uri="{BB962C8B-B14F-4D97-AF65-F5344CB8AC3E}">
        <p14:creationId xmlns:p14="http://schemas.microsoft.com/office/powerpoint/2010/main" val="3574627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with Panel">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1E30424-3D6B-9C32-D056-E12FEE159594}"/>
              </a:ext>
            </a:extLst>
          </p:cNvPr>
          <p:cNvSpPr>
            <a:spLocks noGrp="1"/>
          </p:cNvSpPr>
          <p:nvPr>
            <p:ph type="title"/>
          </p:nvPr>
        </p:nvSpPr>
        <p:spPr>
          <a:xfrm>
            <a:off x="287338" y="266400"/>
            <a:ext cx="7694612" cy="1758623"/>
          </a:xfrm>
        </p:spPr>
        <p:txBody>
          <a:bodyPr anchor="t"/>
          <a:lstStyle>
            <a:lvl1pPr>
              <a:lnSpc>
                <a:spcPct val="80000"/>
              </a:lnSpc>
              <a:defRPr lang="en-GB" sz="7000" b="0" i="0" kern="1200" spc="0" baseline="0" smtClean="0">
                <a:solidFill>
                  <a:schemeClr val="accent1"/>
                </a:solidFill>
                <a:latin typeface="+mj-lt"/>
                <a:ea typeface="+mj-ea"/>
                <a:cs typeface="+mj-cs"/>
              </a:defRPr>
            </a:lvl1pPr>
          </a:lstStyle>
          <a:p>
            <a:r>
              <a:rPr lang="en-US" altLang="zh-CN"/>
              <a:t>Click to edit Master title style</a:t>
            </a:r>
            <a:endParaRPr lang="en-GB"/>
          </a:p>
        </p:txBody>
      </p:sp>
      <p:sp>
        <p:nvSpPr>
          <p:cNvPr id="4" name="Slide Number Placeholder 5">
            <a:extLst>
              <a:ext uri="{FF2B5EF4-FFF2-40B4-BE49-F238E27FC236}">
                <a16:creationId xmlns:a16="http://schemas.microsoft.com/office/drawing/2014/main" id="{FC72F9C5-6F6D-587C-351F-0B5583DF1799}"/>
              </a:ext>
            </a:extLst>
          </p:cNvPr>
          <p:cNvSpPr>
            <a:spLocks noGrp="1"/>
          </p:cNvSpPr>
          <p:nvPr>
            <p:ph type="sldNum" sz="quarter" idx="12"/>
          </p:nvPr>
        </p:nvSpPr>
        <p:spPr>
          <a:xfrm>
            <a:off x="11581942" y="6433878"/>
            <a:ext cx="320674" cy="153463"/>
          </a:xfrm>
        </p:spPr>
        <p:txBody>
          <a:bodyPr/>
          <a:lstStyle/>
          <a:p>
            <a:fld id="{AEC8D767-5246-2244-A4A3-B8AFB218393C}" type="slidenum">
              <a:rPr lang="en-GB" smtClean="0"/>
              <a:t>‹#›</a:t>
            </a:fld>
            <a:endParaRPr lang="en-GB"/>
          </a:p>
        </p:txBody>
      </p:sp>
      <p:sp>
        <p:nvSpPr>
          <p:cNvPr id="3" name="Footer Placeholder 4">
            <a:extLst>
              <a:ext uri="{FF2B5EF4-FFF2-40B4-BE49-F238E27FC236}">
                <a16:creationId xmlns:a16="http://schemas.microsoft.com/office/drawing/2014/main" id="{59742FCF-8FC7-F781-403E-AD00D13802D4}"/>
              </a:ext>
            </a:extLst>
          </p:cNvPr>
          <p:cNvSpPr>
            <a:spLocks noGrp="1"/>
          </p:cNvSpPr>
          <p:nvPr>
            <p:ph type="ftr" sz="quarter" idx="3"/>
          </p:nvPr>
        </p:nvSpPr>
        <p:spPr>
          <a:xfrm>
            <a:off x="288259" y="5868000"/>
            <a:ext cx="7801641"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
        <p:nvSpPr>
          <p:cNvPr id="5" name="Subtitle 2">
            <a:extLst>
              <a:ext uri="{FF2B5EF4-FFF2-40B4-BE49-F238E27FC236}">
                <a16:creationId xmlns:a16="http://schemas.microsoft.com/office/drawing/2014/main" id="{9137902E-418A-6086-125B-35CF695BBECC}"/>
              </a:ext>
            </a:extLst>
          </p:cNvPr>
          <p:cNvSpPr>
            <a:spLocks noGrp="1"/>
          </p:cNvSpPr>
          <p:nvPr>
            <p:ph type="subTitle" idx="1" hasCustomPrompt="1"/>
          </p:nvPr>
        </p:nvSpPr>
        <p:spPr>
          <a:xfrm>
            <a:off x="284805" y="4889500"/>
            <a:ext cx="5760000" cy="865834"/>
          </a:xfrm>
        </p:spPr>
        <p:txBody>
          <a:bodyPr anchor="b"/>
          <a:lstStyle>
            <a:lvl1pPr marL="0" indent="0" algn="l">
              <a:lnSpc>
                <a:spcPct val="100000"/>
              </a:lnSpc>
              <a:spcBef>
                <a:spcPts val="0"/>
              </a:spcBef>
              <a:spcAft>
                <a:spcPts val="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Supporting details. Delete if not required.</a:t>
            </a:r>
          </a:p>
        </p:txBody>
      </p:sp>
      <p:sp>
        <p:nvSpPr>
          <p:cNvPr id="6" name="Rectangle 5">
            <a:extLst>
              <a:ext uri="{FF2B5EF4-FFF2-40B4-BE49-F238E27FC236}">
                <a16:creationId xmlns:a16="http://schemas.microsoft.com/office/drawing/2014/main" id="{50CD4E66-FCDE-4589-950A-448580DCE772}"/>
              </a:ext>
            </a:extLst>
          </p:cNvPr>
          <p:cNvSpPr/>
          <p:nvPr userDrawn="1"/>
        </p:nvSpPr>
        <p:spPr>
          <a:xfrm>
            <a:off x="8124825" y="2"/>
            <a:ext cx="4067175" cy="2282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0" name="Rectangle 9">
            <a:extLst>
              <a:ext uri="{FF2B5EF4-FFF2-40B4-BE49-F238E27FC236}">
                <a16:creationId xmlns:a16="http://schemas.microsoft.com/office/drawing/2014/main" id="{01983749-CBBE-20C9-5CE9-A0FB7E9642E0}"/>
              </a:ext>
            </a:extLst>
          </p:cNvPr>
          <p:cNvSpPr/>
          <p:nvPr userDrawn="1"/>
        </p:nvSpPr>
        <p:spPr>
          <a:xfrm>
            <a:off x="10186988" y="0"/>
            <a:ext cx="2005012" cy="4575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Tree>
    <p:extLst>
      <p:ext uri="{BB962C8B-B14F-4D97-AF65-F5344CB8AC3E}">
        <p14:creationId xmlns:p14="http://schemas.microsoft.com/office/powerpoint/2010/main" val="276087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Red with Panel">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1DFFC51-5FDD-DBA1-C803-B017E296ADB6}"/>
              </a:ext>
            </a:extLst>
          </p:cNvPr>
          <p:cNvSpPr/>
          <p:nvPr userDrawn="1"/>
        </p:nvSpPr>
        <p:spPr>
          <a:xfrm>
            <a:off x="8124825" y="2"/>
            <a:ext cx="4067175" cy="2282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199B8AD4-5298-7DA9-DDAD-3AB53AF2F9F5}"/>
              </a:ext>
            </a:extLst>
          </p:cNvPr>
          <p:cNvSpPr>
            <a:spLocks noGrp="1"/>
          </p:cNvSpPr>
          <p:nvPr>
            <p:ph type="title"/>
          </p:nvPr>
        </p:nvSpPr>
        <p:spPr>
          <a:xfrm>
            <a:off x="287338" y="266400"/>
            <a:ext cx="7694612" cy="1758623"/>
          </a:xfrm>
        </p:spPr>
        <p:txBody>
          <a:bodyPr anchor="t"/>
          <a:lstStyle>
            <a:lvl1pPr>
              <a:lnSpc>
                <a:spcPct val="80000"/>
              </a:lnSpc>
              <a:defRPr lang="en-GB" sz="7000" b="0" i="0" kern="1200" spc="0" baseline="0" smtClean="0">
                <a:solidFill>
                  <a:schemeClr val="bg1"/>
                </a:solidFill>
                <a:latin typeface="+mj-lt"/>
                <a:ea typeface="+mj-ea"/>
                <a:cs typeface="+mj-cs"/>
              </a:defRPr>
            </a:lvl1pPr>
          </a:lstStyle>
          <a:p>
            <a:r>
              <a:rPr lang="en-US" altLang="zh-CN"/>
              <a:t>Click to edit Master title style</a:t>
            </a:r>
            <a:endParaRPr lang="en-GB"/>
          </a:p>
        </p:txBody>
      </p:sp>
      <p:sp>
        <p:nvSpPr>
          <p:cNvPr id="5" name="Slide Number Placeholder 5">
            <a:extLst>
              <a:ext uri="{FF2B5EF4-FFF2-40B4-BE49-F238E27FC236}">
                <a16:creationId xmlns:a16="http://schemas.microsoft.com/office/drawing/2014/main" id="{5996C02B-DDD3-6ECC-5C7A-81C542C2CC80}"/>
              </a:ext>
            </a:extLst>
          </p:cNvPr>
          <p:cNvSpPr>
            <a:spLocks noGrp="1"/>
          </p:cNvSpPr>
          <p:nvPr>
            <p:ph type="sldNum" sz="quarter" idx="12"/>
          </p:nvPr>
        </p:nvSpPr>
        <p:spPr>
          <a:xfrm>
            <a:off x="11581942" y="6433878"/>
            <a:ext cx="320674" cy="153463"/>
          </a:xfrm>
        </p:spPr>
        <p:txBody>
          <a:bodyPr/>
          <a:lstStyle>
            <a:lvl1pPr>
              <a:defRPr>
                <a:solidFill>
                  <a:schemeClr val="bg1"/>
                </a:solidFill>
              </a:defRPr>
            </a:lvl1pPr>
          </a:lstStyle>
          <a:p>
            <a:fld id="{AEC8D767-5246-2244-A4A3-B8AFB218393C}" type="slidenum">
              <a:rPr lang="en-GB" smtClean="0"/>
              <a:pPr/>
              <a:t>‹#›</a:t>
            </a:fld>
            <a:endParaRPr lang="en-GB"/>
          </a:p>
        </p:txBody>
      </p:sp>
      <p:sp>
        <p:nvSpPr>
          <p:cNvPr id="4" name="Footer Placeholder 4">
            <a:extLst>
              <a:ext uri="{FF2B5EF4-FFF2-40B4-BE49-F238E27FC236}">
                <a16:creationId xmlns:a16="http://schemas.microsoft.com/office/drawing/2014/main" id="{BA8361A8-BA28-9A97-B580-B5DE0DF2ADFB}"/>
              </a:ext>
            </a:extLst>
          </p:cNvPr>
          <p:cNvSpPr>
            <a:spLocks noGrp="1"/>
          </p:cNvSpPr>
          <p:nvPr>
            <p:ph type="ftr" sz="quarter" idx="3"/>
          </p:nvPr>
        </p:nvSpPr>
        <p:spPr>
          <a:xfrm>
            <a:off x="288259" y="5868000"/>
            <a:ext cx="7801641"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bg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
        <p:nvSpPr>
          <p:cNvPr id="8" name="Subtitle 2">
            <a:extLst>
              <a:ext uri="{FF2B5EF4-FFF2-40B4-BE49-F238E27FC236}">
                <a16:creationId xmlns:a16="http://schemas.microsoft.com/office/drawing/2014/main" id="{CE0D41B9-C193-99A5-8526-5485CAF5031E}"/>
              </a:ext>
            </a:extLst>
          </p:cNvPr>
          <p:cNvSpPr>
            <a:spLocks noGrp="1"/>
          </p:cNvSpPr>
          <p:nvPr>
            <p:ph type="subTitle" idx="1" hasCustomPrompt="1"/>
          </p:nvPr>
        </p:nvSpPr>
        <p:spPr>
          <a:xfrm>
            <a:off x="284805" y="4889500"/>
            <a:ext cx="5760000" cy="865834"/>
          </a:xfrm>
        </p:spPr>
        <p:txBody>
          <a:bodyPr anchor="b"/>
          <a:lstStyle>
            <a:lvl1pPr marL="0" indent="0" algn="l">
              <a:lnSpc>
                <a:spcPct val="100000"/>
              </a:lnSpc>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Supporting details. Delete if not required.</a:t>
            </a:r>
          </a:p>
        </p:txBody>
      </p:sp>
      <p:sp>
        <p:nvSpPr>
          <p:cNvPr id="9" name="Rectangle 8">
            <a:extLst>
              <a:ext uri="{FF2B5EF4-FFF2-40B4-BE49-F238E27FC236}">
                <a16:creationId xmlns:a16="http://schemas.microsoft.com/office/drawing/2014/main" id="{6733309B-1C6F-838B-4FB1-90C6D8B4502F}"/>
              </a:ext>
            </a:extLst>
          </p:cNvPr>
          <p:cNvSpPr/>
          <p:nvPr userDrawn="1"/>
        </p:nvSpPr>
        <p:spPr>
          <a:xfrm>
            <a:off x="10186988" y="0"/>
            <a:ext cx="2005012" cy="4575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Graphic 6">
            <a:extLst>
              <a:ext uri="{FF2B5EF4-FFF2-40B4-BE49-F238E27FC236}">
                <a16:creationId xmlns:a16="http://schemas.microsoft.com/office/drawing/2014/main" id="{1430F75F-E02C-17AB-E9F9-799A64998045}"/>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Tree>
    <p:extLst>
      <p:ext uri="{BB962C8B-B14F-4D97-AF65-F5344CB8AC3E}">
        <p14:creationId xmlns:p14="http://schemas.microsoft.com/office/powerpoint/2010/main" val="870877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8AD4-5298-7DA9-DDAD-3AB53AF2F9F5}"/>
              </a:ext>
            </a:extLst>
          </p:cNvPr>
          <p:cNvSpPr>
            <a:spLocks noGrp="1"/>
          </p:cNvSpPr>
          <p:nvPr>
            <p:ph type="title"/>
          </p:nvPr>
        </p:nvSpPr>
        <p:spPr>
          <a:xfrm>
            <a:off x="287338" y="266705"/>
            <a:ext cx="8674100" cy="1758623"/>
          </a:xfrm>
        </p:spPr>
        <p:txBody>
          <a:bodyPr anchor="t">
            <a:spAutoFit/>
          </a:bodyPr>
          <a:lstStyle>
            <a:lvl1pPr>
              <a:lnSpc>
                <a:spcPct val="80000"/>
              </a:lnSpc>
              <a:defRPr lang="en-GB" sz="7000" b="0" i="0" kern="1200" spc="0" baseline="0" smtClean="0">
                <a:solidFill>
                  <a:schemeClr val="bg1"/>
                </a:solidFill>
                <a:latin typeface="+mj-lt"/>
                <a:ea typeface="+mj-ea"/>
                <a:cs typeface="+mj-cs"/>
              </a:defRPr>
            </a:lvl1pPr>
          </a:lstStyle>
          <a:p>
            <a:r>
              <a:rPr lang="en-US" altLang="zh-CN"/>
              <a:t>Click to edit Master title style</a:t>
            </a:r>
            <a:endParaRPr lang="en-GB"/>
          </a:p>
        </p:txBody>
      </p:sp>
      <p:sp>
        <p:nvSpPr>
          <p:cNvPr id="6" name="Slide Number Placeholder 5">
            <a:extLst>
              <a:ext uri="{FF2B5EF4-FFF2-40B4-BE49-F238E27FC236}">
                <a16:creationId xmlns:a16="http://schemas.microsoft.com/office/drawing/2014/main" id="{6F49183B-3F5F-D40F-DF08-A45F8678A099}"/>
              </a:ext>
            </a:extLst>
          </p:cNvPr>
          <p:cNvSpPr>
            <a:spLocks noGrp="1"/>
          </p:cNvSpPr>
          <p:nvPr>
            <p:ph type="sldNum" sz="quarter" idx="12"/>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3" name="Text Placeholder 31">
            <a:extLst>
              <a:ext uri="{FF2B5EF4-FFF2-40B4-BE49-F238E27FC236}">
                <a16:creationId xmlns:a16="http://schemas.microsoft.com/office/drawing/2014/main" id="{4D4C34F6-671F-EEC0-FEE1-02A18D85B646}"/>
              </a:ext>
            </a:extLst>
          </p:cNvPr>
          <p:cNvSpPr>
            <a:spLocks noGrp="1"/>
          </p:cNvSpPr>
          <p:nvPr>
            <p:ph type="body" sz="quarter" idx="10" hasCustomPrompt="1"/>
          </p:nvPr>
        </p:nvSpPr>
        <p:spPr>
          <a:xfrm>
            <a:off x="287339" y="4389438"/>
            <a:ext cx="5760000" cy="1376362"/>
          </a:xfrm>
        </p:spPr>
        <p:txBody>
          <a:bodyPr anchor="b"/>
          <a:lstStyle>
            <a:lvl1pPr>
              <a:lnSpc>
                <a:spcPct val="100000"/>
              </a:lnSpc>
              <a:spcBef>
                <a:spcPts val="0"/>
              </a:spcBef>
              <a:spcAft>
                <a:spcPts val="0"/>
              </a:spcAft>
              <a:defRPr sz="1400">
                <a:solidFill>
                  <a:schemeClr val="bg1"/>
                </a:solidFill>
              </a:defRPr>
            </a:lvl1pPr>
          </a:lstStyle>
          <a:p>
            <a:r>
              <a:rPr lang="en-US" noProof="0"/>
              <a:t>Supporting details.</a:t>
            </a:r>
            <a:r>
              <a:rPr lang="en-GB"/>
              <a:t> Delete if not required. </a:t>
            </a:r>
            <a:r>
              <a:rPr lang="en-US" noProof="0"/>
              <a:t>Right click on background &gt; Select ‘Format background’ &gt; Select color fill to change color.</a:t>
            </a:r>
          </a:p>
        </p:txBody>
      </p:sp>
      <p:sp>
        <p:nvSpPr>
          <p:cNvPr id="4" name="Footer Placeholder 4">
            <a:extLst>
              <a:ext uri="{FF2B5EF4-FFF2-40B4-BE49-F238E27FC236}">
                <a16:creationId xmlns:a16="http://schemas.microsoft.com/office/drawing/2014/main" id="{A83A6692-6756-028A-9F7E-2811210F0747}"/>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bg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
        <p:nvSpPr>
          <p:cNvPr id="7" name="Graphic 6">
            <a:extLst>
              <a:ext uri="{FF2B5EF4-FFF2-40B4-BE49-F238E27FC236}">
                <a16:creationId xmlns:a16="http://schemas.microsoft.com/office/drawing/2014/main" id="{FB77D400-983F-6534-C3D0-AA72DAD1697B}"/>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Tree>
    <p:extLst>
      <p:ext uri="{BB962C8B-B14F-4D97-AF65-F5344CB8AC3E}">
        <p14:creationId xmlns:p14="http://schemas.microsoft.com/office/powerpoint/2010/main" val="13840730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Graphic 6">
            <a:extLst>
              <a:ext uri="{FF2B5EF4-FFF2-40B4-BE49-F238E27FC236}">
                <a16:creationId xmlns:a16="http://schemas.microsoft.com/office/drawing/2014/main" id="{4D559D31-F9E5-F6A4-29D7-755FE82F1327}"/>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accent1"/>
          </a:solidFill>
          <a:ln w="15840" cap="flat">
            <a:noFill/>
            <a:prstDash val="solid"/>
            <a:miter/>
          </a:ln>
        </p:spPr>
        <p:txBody>
          <a:bodyPr rtlCol="0" anchor="ctr"/>
          <a:lstStyle/>
          <a:p>
            <a:endParaRPr lang="en-GB"/>
          </a:p>
        </p:txBody>
      </p:sp>
      <p:sp>
        <p:nvSpPr>
          <p:cNvPr id="2" name="Title Placeholder 1">
            <a:extLst>
              <a:ext uri="{FF2B5EF4-FFF2-40B4-BE49-F238E27FC236}">
                <a16:creationId xmlns:a16="http://schemas.microsoft.com/office/drawing/2014/main" id="{7AD3AC25-83CD-60B4-726C-FF80D1E34156}"/>
              </a:ext>
            </a:extLst>
          </p:cNvPr>
          <p:cNvSpPr>
            <a:spLocks noGrp="1"/>
          </p:cNvSpPr>
          <p:nvPr>
            <p:ph type="title"/>
          </p:nvPr>
        </p:nvSpPr>
        <p:spPr>
          <a:xfrm>
            <a:off x="288303" y="262267"/>
            <a:ext cx="9649446" cy="468590"/>
          </a:xfrm>
          <a:prstGeom prst="rect">
            <a:avLst/>
          </a:prstGeom>
        </p:spPr>
        <p:txBody>
          <a:bodyPr vert="horz" wrap="square" lIns="0" tIns="0" rIns="0" bIns="0" rtlCol="0" anchor="t">
            <a:spAutoFit/>
          </a:bodyPr>
          <a:lstStyle/>
          <a:p>
            <a:r>
              <a:rPr lang="en-US" altLang="zh-CN"/>
              <a:t>Click to edit Master title style</a:t>
            </a:r>
            <a:endParaRPr lang="en-GB"/>
          </a:p>
        </p:txBody>
      </p:sp>
      <p:sp>
        <p:nvSpPr>
          <p:cNvPr id="3" name="Text Placeholder 2">
            <a:extLst>
              <a:ext uri="{FF2B5EF4-FFF2-40B4-BE49-F238E27FC236}">
                <a16:creationId xmlns:a16="http://schemas.microsoft.com/office/drawing/2014/main" id="{FB6C014F-3AB8-1D05-B6D7-A26746AAF1A0}"/>
              </a:ext>
            </a:extLst>
          </p:cNvPr>
          <p:cNvSpPr>
            <a:spLocks noGrp="1"/>
          </p:cNvSpPr>
          <p:nvPr>
            <p:ph type="body" idx="1"/>
          </p:nvPr>
        </p:nvSpPr>
        <p:spPr>
          <a:xfrm>
            <a:off x="289384" y="1822451"/>
            <a:ext cx="11610516" cy="3943349"/>
          </a:xfrm>
          <a:prstGeom prst="rect">
            <a:avLst/>
          </a:prstGeom>
        </p:spPr>
        <p:txBody>
          <a:bodyPr vert="horz" lIns="0" tIns="0" rIns="0" bIns="0" rtlCol="0">
            <a:no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a:p>
        </p:txBody>
      </p:sp>
      <p:sp>
        <p:nvSpPr>
          <p:cNvPr id="5" name="Footer Placeholder 4">
            <a:extLst>
              <a:ext uri="{FF2B5EF4-FFF2-40B4-BE49-F238E27FC236}">
                <a16:creationId xmlns:a16="http://schemas.microsoft.com/office/drawing/2014/main" id="{C2DB68EF-BA48-F4BC-BE79-97134696D633}"/>
              </a:ext>
            </a:extLst>
          </p:cNvPr>
          <p:cNvSpPr>
            <a:spLocks noGrp="1"/>
          </p:cNvSpPr>
          <p:nvPr>
            <p:ph type="ftr" sz="quarter" idx="3"/>
          </p:nvPr>
        </p:nvSpPr>
        <p:spPr>
          <a:xfrm>
            <a:off x="288259" y="5868000"/>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Slide footer goes here if required. Turn off globally using the Header/Footer function (under the Insert menu).</a:t>
            </a:r>
          </a:p>
        </p:txBody>
      </p:sp>
      <p:sp>
        <p:nvSpPr>
          <p:cNvPr id="6" name="Slide Number Placeholder 5">
            <a:extLst>
              <a:ext uri="{FF2B5EF4-FFF2-40B4-BE49-F238E27FC236}">
                <a16:creationId xmlns:a16="http://schemas.microsoft.com/office/drawing/2014/main" id="{150AF38A-4788-8D76-5A2D-056814C2D2C7}"/>
              </a:ext>
            </a:extLst>
          </p:cNvPr>
          <p:cNvSpPr>
            <a:spLocks noGrp="1"/>
          </p:cNvSpPr>
          <p:nvPr>
            <p:ph type="sldNum" sz="quarter" idx="4"/>
          </p:nvPr>
        </p:nvSpPr>
        <p:spPr>
          <a:xfrm>
            <a:off x="11581942" y="6433878"/>
            <a:ext cx="320674" cy="153463"/>
          </a:xfrm>
          <a:prstGeom prst="rect">
            <a:avLst/>
          </a:prstGeom>
        </p:spPr>
        <p:txBody>
          <a:bodyPr vert="horz" lIns="0" tIns="0" rIns="0" bIns="0" rtlCol="0" anchor="ctr"/>
          <a:lstStyle>
            <a:lvl1pPr algn="r">
              <a:lnSpc>
                <a:spcPct val="110000"/>
              </a:lnSpc>
              <a:spcBef>
                <a:spcPts val="600"/>
              </a:spcBef>
              <a:spcAft>
                <a:spcPts val="600"/>
              </a:spcAft>
              <a:defRPr sz="900" b="0" i="0">
                <a:solidFill>
                  <a:schemeClr val="tx1"/>
                </a:solidFill>
                <a:latin typeface="+mn-lt"/>
              </a:defRPr>
            </a:lvl1pPr>
          </a:lstStyle>
          <a:p>
            <a:fld id="{AEC8D767-5246-2244-A4A3-B8AFB218393C}" type="slidenum">
              <a:rPr lang="en-GB" smtClean="0"/>
              <a:pPr/>
              <a:t>‹#›</a:t>
            </a:fld>
            <a:endParaRPr lang="en-GB"/>
          </a:p>
        </p:txBody>
      </p:sp>
    </p:spTree>
    <p:extLst>
      <p:ext uri="{BB962C8B-B14F-4D97-AF65-F5344CB8AC3E}">
        <p14:creationId xmlns:p14="http://schemas.microsoft.com/office/powerpoint/2010/main" val="3543768889"/>
      </p:ext>
    </p:extLst>
  </p:cSld>
  <p:clrMap bg1="lt1" tx1="dk1" bg2="lt2" tx2="dk2" accent1="accent1" accent2="accent2" accent3="accent3" accent4="accent4" accent5="accent5" accent6="accent6" hlink="hlink" folHlink="folHlink"/>
  <p:sldLayoutIdLst>
    <p:sldLayoutId id="2147483680" r:id="rId1"/>
    <p:sldLayoutId id="2147483730" r:id="rId2"/>
    <p:sldLayoutId id="2147483745" r:id="rId3"/>
    <p:sldLayoutId id="2147483746" r:id="rId4"/>
    <p:sldLayoutId id="2147483737" r:id="rId5"/>
    <p:sldLayoutId id="2147483682" r:id="rId6"/>
    <p:sldLayoutId id="2147483747" r:id="rId7"/>
    <p:sldLayoutId id="2147483748" r:id="rId8"/>
    <p:sldLayoutId id="2147483691" r:id="rId9"/>
    <p:sldLayoutId id="2147483749" r:id="rId10"/>
    <p:sldLayoutId id="2147483692" r:id="rId11"/>
    <p:sldLayoutId id="2147483693" r:id="rId12"/>
    <p:sldLayoutId id="2147483689" r:id="rId13"/>
    <p:sldLayoutId id="2147483690" r:id="rId14"/>
    <p:sldLayoutId id="2147483750" r:id="rId15"/>
    <p:sldLayoutId id="2147483694" r:id="rId16"/>
    <p:sldLayoutId id="2147483696" r:id="rId17"/>
    <p:sldLayoutId id="2147483728" r:id="rId18"/>
    <p:sldLayoutId id="2147483743" r:id="rId19"/>
    <p:sldLayoutId id="2147483744" r:id="rId20"/>
    <p:sldLayoutId id="2147483732" r:id="rId21"/>
    <p:sldLayoutId id="2147483681" r:id="rId22"/>
    <p:sldLayoutId id="2147483683" r:id="rId23"/>
    <p:sldLayoutId id="2147483699" r:id="rId24"/>
    <p:sldLayoutId id="2147483710" r:id="rId25"/>
    <p:sldLayoutId id="2147483700" r:id="rId26"/>
    <p:sldLayoutId id="2147483711" r:id="rId27"/>
    <p:sldLayoutId id="2147483701" r:id="rId28"/>
    <p:sldLayoutId id="2147483722" r:id="rId29"/>
    <p:sldLayoutId id="2147483723" r:id="rId30"/>
    <p:sldLayoutId id="2147483716" r:id="rId31"/>
    <p:sldLayoutId id="2147483685" r:id="rId32"/>
    <p:sldLayoutId id="2147483686" r:id="rId33"/>
    <p:sldLayoutId id="2147483702" r:id="rId34"/>
    <p:sldLayoutId id="2147483703" r:id="rId35"/>
    <p:sldLayoutId id="2147483704" r:id="rId36"/>
    <p:sldLayoutId id="2147483727" r:id="rId37"/>
    <p:sldLayoutId id="2147483705" r:id="rId38"/>
    <p:sldLayoutId id="2147483706" r:id="rId39"/>
    <p:sldLayoutId id="2147483707" r:id="rId40"/>
    <p:sldLayoutId id="2147483708" r:id="rId41"/>
    <p:sldLayoutId id="2147483709" r:id="rId42"/>
    <p:sldLayoutId id="2147483725" r:id="rId43"/>
    <p:sldLayoutId id="2147483714" r:id="rId44"/>
    <p:sldLayoutId id="2147483715" r:id="rId45"/>
    <p:sldLayoutId id="2147483712" r:id="rId46"/>
    <p:sldLayoutId id="2147483739" r:id="rId47"/>
    <p:sldLayoutId id="2147483740" r:id="rId48"/>
    <p:sldLayoutId id="2147483741" r:id="rId49"/>
    <p:sldLayoutId id="2147483736" r:id="rId50"/>
    <p:sldLayoutId id="2147483688" r:id="rId51"/>
    <p:sldLayoutId id="2147483733" r:id="rId52"/>
    <p:sldLayoutId id="2147483751" r:id="rId53"/>
    <p:sldLayoutId id="2147483726" r:id="rId54"/>
    <p:sldLayoutId id="2147483729" r:id="rId55"/>
    <p:sldLayoutId id="2147483752" r:id="rId56"/>
  </p:sldLayoutIdLst>
  <p:hf hdr="0" ftr="0" dt="0"/>
  <p:txStyles>
    <p:titleStyle>
      <a:lvl1pPr algn="l" defTabSz="914400" rtl="0" eaLnBrk="1" latinLnBrk="0" hangingPunct="1">
        <a:lnSpc>
          <a:spcPct val="85000"/>
        </a:lnSpc>
        <a:spcBef>
          <a:spcPts val="600"/>
        </a:spcBef>
        <a:spcAft>
          <a:spcPts val="600"/>
        </a:spcAft>
        <a:buNone/>
        <a:defRPr sz="3500" b="0" i="0" kern="1200" spc="0" baseline="0">
          <a:solidFill>
            <a:schemeClr val="accent1"/>
          </a:solidFill>
          <a:latin typeface="+mj-lt"/>
          <a:ea typeface="+mj-ea"/>
          <a:cs typeface="+mj-cs"/>
        </a:defRPr>
      </a:lvl1pPr>
    </p:titleStyle>
    <p:bodyStyle>
      <a:lvl1pPr marL="0" indent="0" algn="l" defTabSz="914400" rtl="0" eaLnBrk="1" latinLnBrk="0" hangingPunct="1">
        <a:lnSpc>
          <a:spcPct val="110000"/>
        </a:lnSpc>
        <a:spcBef>
          <a:spcPts val="600"/>
        </a:spcBef>
        <a:spcAft>
          <a:spcPts val="600"/>
        </a:spcAft>
        <a:buFont typeface="Arial" panose="020B0604020202020204" pitchFamily="34" charset="0"/>
        <a:buNone/>
        <a:tabLst/>
        <a:defRPr sz="1800" b="0" i="0" kern="1200">
          <a:solidFill>
            <a:schemeClr val="tx1"/>
          </a:solidFill>
          <a:latin typeface="+mn-lt"/>
          <a:ea typeface="+mn-ea"/>
          <a:cs typeface="+mn-cs"/>
        </a:defRPr>
      </a:lvl1pPr>
      <a:lvl2pPr marL="285750" indent="-285750" algn="l" defTabSz="914400" rtl="0" eaLnBrk="1" latinLnBrk="0" hangingPunct="1">
        <a:lnSpc>
          <a:spcPct val="110000"/>
        </a:lnSpc>
        <a:spcBef>
          <a:spcPts val="0"/>
        </a:spcBef>
        <a:spcAft>
          <a:spcPts val="600"/>
        </a:spcAft>
        <a:buFont typeface="Arial" panose="020B0604020202020204" pitchFamily="34" charset="0"/>
        <a:buChar char="•"/>
        <a:tabLst/>
        <a:defRPr sz="1800" b="0" i="0" kern="1200">
          <a:solidFill>
            <a:schemeClr val="tx1"/>
          </a:solidFill>
          <a:latin typeface="+mn-lt"/>
          <a:ea typeface="+mn-ea"/>
          <a:cs typeface="+mn-cs"/>
        </a:defRPr>
      </a:lvl2pPr>
      <a:lvl3pPr marL="5715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3pPr>
      <a:lvl4pPr marL="8568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4pPr>
      <a:lvl5pPr marL="0" indent="0" algn="l" defTabSz="914400" rtl="0" eaLnBrk="1" latinLnBrk="0" hangingPunct="1">
        <a:lnSpc>
          <a:spcPct val="110000"/>
        </a:lnSpc>
        <a:spcBef>
          <a:spcPts val="600"/>
        </a:spcBef>
        <a:spcAft>
          <a:spcPts val="600"/>
        </a:spcAft>
        <a:buFont typeface="Arial" panose="020B0604020202020204" pitchFamily="34" charset="0"/>
        <a:buNone/>
        <a:tabLst/>
        <a:defRPr sz="800" b="0" i="0"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0" i="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2.sv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2.sv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8" Type="http://schemas.openxmlformats.org/officeDocument/2006/relationships/hyperlink" Target="https://github.com/pharmaverse/tidytlg" TargetMode="External"/><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hyperlink" Target="https://github.com/pharmaverse/envsetup" TargetMode="External"/><Relationship Id="rId5" Type="http://schemas.openxmlformats.org/officeDocument/2006/relationships/image" Target="../media/image21.svg"/><Relationship Id="rId4" Type="http://schemas.openxmlformats.org/officeDocument/2006/relationships/image" Target="../media/image20.sv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hyperlink" Target="https://rconsortium.github.io/submissions-wg/pilot3.html" TargetMode="External"/><Relationship Id="rId13" Type="http://schemas.openxmlformats.org/officeDocument/2006/relationships/hyperlink" Target="https://github.com/RConsortium/submissions-pilot4-webR" TargetMode="External"/><Relationship Id="rId18" Type="http://schemas.openxmlformats.org/officeDocument/2006/relationships/hyperlink" Target="https://www.appsilon.com/post/r-in-fda-submissions" TargetMode="External"/><Relationship Id="rId3" Type="http://schemas.openxmlformats.org/officeDocument/2006/relationships/hyperlink" Target="https://github.com/RConsortium/submissions-pilot1" TargetMode="External"/><Relationship Id="rId7" Type="http://schemas.openxmlformats.org/officeDocument/2006/relationships/hyperlink" Target="https://github.com/RConsortium/submissions-wg/blob/0f1dc5c30985d413f75d196c2b6caa96231b26ee/_Documents/Summary_R_Pilot2_Submission%2027SEP2023.pdf" TargetMode="External"/><Relationship Id="rId12" Type="http://schemas.openxmlformats.org/officeDocument/2006/relationships/hyperlink" Target="https://github.com/Appsilon/experimental-fda-submission-4-podman" TargetMode="External"/><Relationship Id="rId17" Type="http://schemas.openxmlformats.org/officeDocument/2006/relationships/hyperlink" Target="https://r-consortium.org/posts/submissions-wg-2026/index.html" TargetMode="External"/><Relationship Id="rId2" Type="http://schemas.openxmlformats.org/officeDocument/2006/relationships/hyperlink" Target="https://rconsortium.github.io/submissions-wg/pilot1.html" TargetMode="External"/><Relationship Id="rId16" Type="http://schemas.openxmlformats.org/officeDocument/2006/relationships/hyperlink" Target="https://github.com/RConsortium/submissions-pilot5-datasetjson-to-fda/tree/main/m5/datasets/rconsortiumpilot5/analysis/adam" TargetMode="External"/><Relationship Id="rId1" Type="http://schemas.openxmlformats.org/officeDocument/2006/relationships/slideLayout" Target="../slideLayouts/slideLayout22.xml"/><Relationship Id="rId6" Type="http://schemas.openxmlformats.org/officeDocument/2006/relationships/hyperlink" Target="https://github.com/RConsortium/submissions-pilot2-to-fda" TargetMode="External"/><Relationship Id="rId11" Type="http://schemas.openxmlformats.org/officeDocument/2006/relationships/hyperlink" Target="https://rconsortium.github.io/submissions-wg/pilot4.html" TargetMode="External"/><Relationship Id="rId5" Type="http://schemas.openxmlformats.org/officeDocument/2006/relationships/hyperlink" Target="https://rconsortium.github.io/submissions-wg/pilot2.html" TargetMode="External"/><Relationship Id="rId15" Type="http://schemas.openxmlformats.org/officeDocument/2006/relationships/hyperlink" Target="https://github.com/RConsortium/submissions-pilot4-container-to-fda" TargetMode="External"/><Relationship Id="rId10" Type="http://schemas.openxmlformats.org/officeDocument/2006/relationships/hyperlink" Target="https://r-consortium.org/posts/news-from-r-submissions-working-group-pilot-3/" TargetMode="External"/><Relationship Id="rId4" Type="http://schemas.openxmlformats.org/officeDocument/2006/relationships/hyperlink" Target="https://github.com/RConsortium/submissions-pilot1-to-fda" TargetMode="External"/><Relationship Id="rId9" Type="http://schemas.openxmlformats.org/officeDocument/2006/relationships/hyperlink" Target="https://github.com/RConsortium/submissions-pilot3-adam-to-fda" TargetMode="External"/><Relationship Id="rId14" Type="http://schemas.openxmlformats.org/officeDocument/2006/relationships/hyperlink" Target="https://rpodcast.quarto.pub/submissions-wg-pilot-4/tech_session.html"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watch?v=nG10kYe_rto" TargetMode="External"/><Relationship Id="rId13" Type="http://schemas.openxmlformats.org/officeDocument/2006/relationships/hyperlink" Target="https://posit.co/blog/johnson-johnsons-open-source-journey-in-r-registration/" TargetMode="External"/><Relationship Id="rId18" Type="http://schemas.openxmlformats.org/officeDocument/2006/relationships/hyperlink" Target="https://phuse.s3.eu-central-1.amazonaws.com/Archive/2022/Connect/EU/Belfast/PRE_SA04.pdf" TargetMode="External"/><Relationship Id="rId3" Type="http://schemas.openxmlformats.org/officeDocument/2006/relationships/hyperlink" Target="https://www.appsilon.com/post/first-r-based-submission-to-fda-by-novo-nordisk" TargetMode="External"/><Relationship Id="rId21" Type="http://schemas.openxmlformats.org/officeDocument/2006/relationships/hyperlink" Target="https://psiaims.github.io/CAMIS/" TargetMode="External"/><Relationship Id="rId7" Type="http://schemas.openxmlformats.org/officeDocument/2006/relationships/hyperlink" Target="https://phuse.s3.eu-central-1.amazonaws.com/Archive/2025/Connect/US/Orlando/PAP_SA01.pdf" TargetMode="External"/><Relationship Id="rId12" Type="http://schemas.openxmlformats.org/officeDocument/2006/relationships/hyperlink" Target="https://www.appsilon.com/post/jj-open-source-journey" TargetMode="External"/><Relationship Id="rId17" Type="http://schemas.openxmlformats.org/officeDocument/2006/relationships/hyperlink" Target="https://phuse.s3.eu-central-1.amazonaws.com/Archive/2025/Connect/EU/Hamburg/PAP_SA04.pdf" TargetMode="External"/><Relationship Id="rId2" Type="http://schemas.openxmlformats.org/officeDocument/2006/relationships/hyperlink" Target="https://www.youtube.com/watch?v=t33dS17QHuA" TargetMode="External"/><Relationship Id="rId16" Type="http://schemas.openxmlformats.org/officeDocument/2006/relationships/hyperlink" Target="https://phuse.s3.eu-central-1.amazonaws.com/Archive/2025/Connect/EU/Hamburg/PRE_OS17.pdf" TargetMode="External"/><Relationship Id="rId20" Type="http://schemas.openxmlformats.org/officeDocument/2006/relationships/hyperlink" Target="https://phuse.s3.eu-central-1.amazonaws.com/Archive/2025/Connect/US/Orlando/PAP_OS01.pdf" TargetMode="External"/><Relationship Id="rId1" Type="http://schemas.openxmlformats.org/officeDocument/2006/relationships/slideLayout" Target="../slideLayouts/slideLayout22.xml"/><Relationship Id="rId6" Type="http://schemas.openxmlformats.org/officeDocument/2006/relationships/hyperlink" Target="https://youtu.be/4YpKAal5WUU?si=jVOSAjk4QnQ7PwZt" TargetMode="External"/><Relationship Id="rId11" Type="http://schemas.openxmlformats.org/officeDocument/2006/relationships/hyperlink" Target="https://phuse.s3.eu-central-1.amazonaws.com/Archive/2025/SDE/US/West%20Windsor/PRE_WestWindsor03.pdf" TargetMode="External"/><Relationship Id="rId5" Type="http://schemas.openxmlformats.org/officeDocument/2006/relationships/hyperlink" Target="https://www.youtube.com/watch?v=BlJNILSoZlM" TargetMode="External"/><Relationship Id="rId15" Type="http://schemas.openxmlformats.org/officeDocument/2006/relationships/hyperlink" Target="https://www.youtube.com/watch?v=lWXqfuaxNL8" TargetMode="External"/><Relationship Id="rId23" Type="http://schemas.openxmlformats.org/officeDocument/2006/relationships/hyperlink" Target="https://r-consortium.org/posts/expanded-fda-ectd-file-format-support-for-r-packages/" TargetMode="External"/><Relationship Id="rId10" Type="http://schemas.openxmlformats.org/officeDocument/2006/relationships/hyperlink" Target="https://youtu.be/cve0whfsO6o?si=8ldSKv8Cko1a4h2Y" TargetMode="External"/><Relationship Id="rId19" Type="http://schemas.openxmlformats.org/officeDocument/2006/relationships/hyperlink" Target="https://phuse.s3.eu-central-1.amazonaws.com/Archive/2024/Connect/US/Bethesda/PRE_HoW01.pdf" TargetMode="External"/><Relationship Id="rId4" Type="http://schemas.openxmlformats.org/officeDocument/2006/relationships/hyperlink" Target="https://view.officeapps.live.com/op/view.aspx?src=https%3A%2F%2Fwww.psiweb.org%2Fdocs%2Fdefault-source%2Fdefault-document-library%2Fcompleting-a-submission-and-beyond-in-r_ask.pptx%3Fsfvrsn%3De40cacdb_0&amp;wdOrigin=BROWSELINK" TargetMode="External"/><Relationship Id="rId9" Type="http://schemas.openxmlformats.org/officeDocument/2006/relationships/hyperlink" Target="https://phuse.s3.eu-central-1.amazonaws.com/Archive/2024/Connect/EU/Strasbourg/PAP_PD08.pdf" TargetMode="External"/><Relationship Id="rId14" Type="http://schemas.openxmlformats.org/officeDocument/2006/relationships/hyperlink" Target="https://view.officeapps.live.com/op/view.aspx?src=https%3A%2F%2Fpharmarug.github.io%2Fpharmarug-2025%2Fresources%2Fslides%2Fsession_4_1_How%2520can%2520we%2520ensure%2520that%2520health%2520authorities%2520reproduce%2520the%2520sponor%27s%2520R%2520based%2520submission%2520results%2520-%2520Renfa%2520He%2520%26%2520He%2520Liu.pptx&amp;wdOrigin=BROWSELINK" TargetMode="External"/><Relationship Id="rId22" Type="http://schemas.openxmlformats.org/officeDocument/2006/relationships/hyperlink" Target="https://github.com/philbowsher/Open-Source-in-New-Drug-Applications-NDAs-FDA"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wpan16@its.jnj.com" TargetMode="External"/><Relationship Id="rId2" Type="http://schemas.openxmlformats.org/officeDocument/2006/relationships/hyperlink" Target="mailto:hliu167@its.jnj.com" TargetMode="Externa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hyperlink" Target="https://www.fda.gov/media/85816/download?attachment" TargetMode="External"/><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EC91AC-C302-AEC3-1CD4-A5616037B74F}"/>
              </a:ext>
            </a:extLst>
          </p:cNvPr>
          <p:cNvSpPr>
            <a:spLocks noGrp="1"/>
          </p:cNvSpPr>
          <p:nvPr>
            <p:ph type="ctrTitle"/>
          </p:nvPr>
        </p:nvSpPr>
        <p:spPr/>
        <p:txBody>
          <a:bodyPr>
            <a:normAutofit/>
          </a:bodyPr>
          <a:lstStyle/>
          <a:p>
            <a:br>
              <a:rPr lang="en-US" sz="6600" noProof="0"/>
            </a:br>
            <a:r>
              <a:rPr lang="en-US" sz="6600" noProof="0"/>
              <a:t>From Pilot to Practice</a:t>
            </a:r>
            <a:br>
              <a:rPr lang="en-US" sz="6600" noProof="0"/>
            </a:br>
            <a:br>
              <a:rPr lang="en-US" sz="6600" noProof="0"/>
            </a:br>
            <a:r>
              <a:rPr lang="en-US" sz="3600" noProof="0"/>
              <a:t>Navigating the New Era of R-Based Regulatory Submissions</a:t>
            </a:r>
          </a:p>
        </p:txBody>
      </p:sp>
      <p:sp>
        <p:nvSpPr>
          <p:cNvPr id="2" name="Text Placeholder 5">
            <a:extLst>
              <a:ext uri="{FF2B5EF4-FFF2-40B4-BE49-F238E27FC236}">
                <a16:creationId xmlns:a16="http://schemas.microsoft.com/office/drawing/2014/main" id="{686BEC38-9E71-C103-1617-B1156CA651E5}"/>
              </a:ext>
            </a:extLst>
          </p:cNvPr>
          <p:cNvSpPr>
            <a:spLocks noGrp="1"/>
          </p:cNvSpPr>
          <p:nvPr>
            <p:ph type="subTitle" idx="1"/>
          </p:nvPr>
        </p:nvSpPr>
        <p:spPr/>
        <p:txBody>
          <a:bodyPr/>
          <a:lstStyle/>
          <a:p>
            <a:r>
              <a:rPr lang="en-US"/>
              <a:t>H</a:t>
            </a:r>
            <a:r>
              <a:rPr lang="en-US" altLang="zh-CN"/>
              <a:t>e Liu &amp; Wenlan Pan</a:t>
            </a:r>
            <a:br>
              <a:rPr lang="en-US"/>
            </a:br>
            <a:r>
              <a:rPr lang="en-US"/>
              <a:t>Clinical &amp; Statistical Programming</a:t>
            </a:r>
          </a:p>
          <a:p>
            <a:r>
              <a:rPr lang="en-US"/>
              <a:t>2026.03.27 </a:t>
            </a:r>
            <a:br>
              <a:rPr lang="en-US"/>
            </a:br>
            <a:r>
              <a:rPr lang="en-US"/>
              <a:t>2026 China </a:t>
            </a:r>
            <a:r>
              <a:rPr lang="en-US" err="1"/>
              <a:t>PharmaRUG</a:t>
            </a:r>
            <a:endParaRPr lang="en-US"/>
          </a:p>
        </p:txBody>
      </p:sp>
    </p:spTree>
    <p:extLst>
      <p:ext uri="{BB962C8B-B14F-4D97-AF65-F5344CB8AC3E}">
        <p14:creationId xmlns:p14="http://schemas.microsoft.com/office/powerpoint/2010/main" val="317932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51DAB-96E2-2603-88D2-B7D9E363E024}"/>
            </a:ext>
          </a:extLst>
        </p:cNvPr>
        <p:cNvGrpSpPr/>
        <p:nvPr/>
      </p:nvGrpSpPr>
      <p:grpSpPr>
        <a:xfrm>
          <a:off x="0" y="0"/>
          <a:ext cx="0" cy="0"/>
          <a:chOff x="0" y="0"/>
          <a:chExt cx="0" cy="0"/>
        </a:xfrm>
      </p:grpSpPr>
      <p:sp>
        <p:nvSpPr>
          <p:cNvPr id="15" name="Shape 8">
            <a:extLst>
              <a:ext uri="{FF2B5EF4-FFF2-40B4-BE49-F238E27FC236}">
                <a16:creationId xmlns:a16="http://schemas.microsoft.com/office/drawing/2014/main" id="{4A45F409-437A-3C38-4AB6-BC396D57D3CF}"/>
              </a:ext>
            </a:extLst>
          </p:cNvPr>
          <p:cNvSpPr/>
          <p:nvPr/>
        </p:nvSpPr>
        <p:spPr>
          <a:xfrm>
            <a:off x="6170615" y="3240529"/>
            <a:ext cx="5347838" cy="1418098"/>
          </a:xfrm>
          <a:prstGeom prst="rect">
            <a:avLst/>
          </a:prstGeom>
          <a:solidFill>
            <a:srgbClr val="E8F5E9"/>
          </a:solidFill>
          <a:ln/>
        </p:spPr>
        <p:txBody>
          <a:bodyPr/>
          <a:lstStyle/>
          <a:p>
            <a:endParaRPr lang="zh-CN" altLang="en-US" sz="2400"/>
          </a:p>
        </p:txBody>
      </p:sp>
      <p:sp>
        <p:nvSpPr>
          <p:cNvPr id="7" name="Title 6">
            <a:extLst>
              <a:ext uri="{FF2B5EF4-FFF2-40B4-BE49-F238E27FC236}">
                <a16:creationId xmlns:a16="http://schemas.microsoft.com/office/drawing/2014/main" id="{0EC4F98E-C3CB-E3F3-47B8-18FAD793B87F}"/>
              </a:ext>
            </a:extLst>
          </p:cNvPr>
          <p:cNvSpPr>
            <a:spLocks noGrp="1"/>
          </p:cNvSpPr>
          <p:nvPr>
            <p:ph type="title"/>
          </p:nvPr>
        </p:nvSpPr>
        <p:spPr>
          <a:xfrm>
            <a:off x="1622348" y="313055"/>
            <a:ext cx="6713538" cy="939488"/>
          </a:xfrm>
        </p:spPr>
        <p:txBody>
          <a:bodyPr/>
          <a:lstStyle/>
          <a:p>
            <a:r>
              <a:rPr lang="en-US" sz="3600">
                <a:solidFill>
                  <a:srgbClr val="EB1700"/>
                </a:solidFill>
                <a:ea typeface="Calibri"/>
                <a:cs typeface="Calibri"/>
              </a:rPr>
              <a:t>Pilot 4</a:t>
            </a:r>
            <a:br>
              <a:rPr lang="en-US" sz="3600" b="1">
                <a:solidFill>
                  <a:srgbClr val="EB1700"/>
                </a:solidFill>
                <a:latin typeface="Johnson Text"/>
                <a:ea typeface="Calibri"/>
                <a:cs typeface="Calibri"/>
              </a:rPr>
            </a:br>
            <a:endParaRPr lang="en-US"/>
          </a:p>
        </p:txBody>
      </p:sp>
      <p:sp>
        <p:nvSpPr>
          <p:cNvPr id="8" name="Content Placeholder 7">
            <a:extLst>
              <a:ext uri="{FF2B5EF4-FFF2-40B4-BE49-F238E27FC236}">
                <a16:creationId xmlns:a16="http://schemas.microsoft.com/office/drawing/2014/main" id="{82E67474-FB13-B158-1FE6-FB1ADFF78B94}"/>
              </a:ext>
            </a:extLst>
          </p:cNvPr>
          <p:cNvSpPr>
            <a:spLocks noGrp="1"/>
          </p:cNvSpPr>
          <p:nvPr>
            <p:ph idx="1"/>
          </p:nvPr>
        </p:nvSpPr>
        <p:spPr/>
        <p:txBody>
          <a:bodyPr/>
          <a:lstStyle/>
          <a:p>
            <a:endParaRPr lang="en-US"/>
          </a:p>
          <a:p>
            <a:endParaRPr lang="en-US"/>
          </a:p>
          <a:p>
            <a:endParaRPr lang="en-US"/>
          </a:p>
        </p:txBody>
      </p:sp>
      <p:pic>
        <p:nvPicPr>
          <p:cNvPr id="24" name="Content Placeholder 23" descr="Badge Tick1 with solid fill">
            <a:extLst>
              <a:ext uri="{FF2B5EF4-FFF2-40B4-BE49-F238E27FC236}">
                <a16:creationId xmlns:a16="http://schemas.microsoft.com/office/drawing/2014/main" id="{3C63EBA8-3FD5-26C3-A2B9-6EB6002360F9}"/>
              </a:ext>
            </a:extLst>
          </p:cNvPr>
          <p:cNvPicPr>
            <a:picLocks noGrp="1" noChangeAspect="1"/>
          </p:cNvPicPr>
          <p:nvPr>
            <p:ph idx="13"/>
          </p:nvPr>
        </p:nvPicPr>
        <p:blipFill>
          <a:blip r:embed="rId3">
            <a:extLst>
              <a:ext uri="{96DAC541-7B7A-43D3-8B79-37D633B846F1}">
                <asvg:svgBlip xmlns:asvg="http://schemas.microsoft.com/office/drawing/2016/SVG/main" r:embed="rId4"/>
              </a:ext>
            </a:extLst>
          </a:blip>
          <a:stretch>
            <a:fillRect/>
          </a:stretch>
        </p:blipFill>
        <p:spPr>
          <a:xfrm>
            <a:off x="6170615" y="2792961"/>
            <a:ext cx="363515" cy="363515"/>
          </a:xfrm>
        </p:spPr>
      </p:pic>
      <p:sp>
        <p:nvSpPr>
          <p:cNvPr id="5" name="Slide Number Placeholder 4">
            <a:extLst>
              <a:ext uri="{FF2B5EF4-FFF2-40B4-BE49-F238E27FC236}">
                <a16:creationId xmlns:a16="http://schemas.microsoft.com/office/drawing/2014/main" id="{4BBD270C-C79D-BA04-B357-036B0B81AB98}"/>
              </a:ext>
            </a:extLst>
          </p:cNvPr>
          <p:cNvSpPr>
            <a:spLocks noGrp="1"/>
          </p:cNvSpPr>
          <p:nvPr>
            <p:ph type="sldNum" sz="quarter" idx="12"/>
          </p:nvPr>
        </p:nvSpPr>
        <p:spPr/>
        <p:txBody>
          <a:bodyPr/>
          <a:lstStyle/>
          <a:p>
            <a:fld id="{AEC8D767-5246-2244-A4A3-B8AFB218393C}" type="slidenum">
              <a:rPr lang="en-GB" smtClean="0"/>
              <a:t>10</a:t>
            </a:fld>
            <a:endParaRPr lang="en-GB"/>
          </a:p>
        </p:txBody>
      </p:sp>
      <p:sp>
        <p:nvSpPr>
          <p:cNvPr id="11" name="Subtitle 10">
            <a:extLst>
              <a:ext uri="{FF2B5EF4-FFF2-40B4-BE49-F238E27FC236}">
                <a16:creationId xmlns:a16="http://schemas.microsoft.com/office/drawing/2014/main" id="{3339CD7C-884C-1EA1-C15A-917875303DCA}"/>
              </a:ext>
            </a:extLst>
          </p:cNvPr>
          <p:cNvSpPr>
            <a:spLocks noGrp="1"/>
          </p:cNvSpPr>
          <p:nvPr>
            <p:ph type="subTitle" idx="15"/>
          </p:nvPr>
        </p:nvSpPr>
        <p:spPr>
          <a:xfrm>
            <a:off x="1622348" y="824665"/>
            <a:ext cx="6978160" cy="597664"/>
          </a:xfrm>
        </p:spPr>
        <p:txBody>
          <a:bodyPr/>
          <a:lstStyle/>
          <a:p>
            <a:r>
              <a:rPr lang="en-US" i="1">
                <a:ea typeface="Calibri" pitchFamily="34" charset="-122"/>
                <a:cs typeface="Calibri" pitchFamily="34" charset="-120"/>
              </a:rPr>
              <a:t>2024 (nearing completion)  |  </a:t>
            </a:r>
            <a:r>
              <a:rPr lang="en-US" i="1" err="1">
                <a:ea typeface="Calibri" pitchFamily="34" charset="-122"/>
                <a:cs typeface="Calibri" pitchFamily="34" charset="-120"/>
              </a:rPr>
              <a:t>WebAssembly</a:t>
            </a:r>
            <a:r>
              <a:rPr lang="en-US" i="1">
                <a:ea typeface="Calibri" pitchFamily="34" charset="-122"/>
                <a:cs typeface="Calibri" pitchFamily="34" charset="-120"/>
              </a:rPr>
              <a:t>(Zero-install) + Container(Full environment reproducibility) for Shiny</a:t>
            </a:r>
          </a:p>
        </p:txBody>
      </p:sp>
      <p:sp>
        <p:nvSpPr>
          <p:cNvPr id="14" name="Shape 5">
            <a:extLst>
              <a:ext uri="{FF2B5EF4-FFF2-40B4-BE49-F238E27FC236}">
                <a16:creationId xmlns:a16="http://schemas.microsoft.com/office/drawing/2014/main" id="{6F821859-0B21-46B7-4EEA-D1E60D688545}"/>
              </a:ext>
            </a:extLst>
          </p:cNvPr>
          <p:cNvSpPr/>
          <p:nvPr/>
        </p:nvSpPr>
        <p:spPr>
          <a:xfrm>
            <a:off x="660846" y="2096824"/>
            <a:ext cx="10858053" cy="506774"/>
          </a:xfrm>
          <a:prstGeom prst="rect">
            <a:avLst/>
          </a:prstGeom>
          <a:solidFill>
            <a:srgbClr val="FFF0F0"/>
          </a:solidFill>
          <a:ln/>
        </p:spPr>
        <p:txBody>
          <a:bodyPr/>
          <a:lstStyle/>
          <a:p>
            <a:endParaRPr lang="zh-CN" altLang="en-US" sz="2400"/>
          </a:p>
        </p:txBody>
      </p:sp>
      <p:sp>
        <p:nvSpPr>
          <p:cNvPr id="17" name="Text 7">
            <a:extLst>
              <a:ext uri="{FF2B5EF4-FFF2-40B4-BE49-F238E27FC236}">
                <a16:creationId xmlns:a16="http://schemas.microsoft.com/office/drawing/2014/main" id="{FD58294C-CA1D-3699-7259-D4838E3E7D0D}"/>
              </a:ext>
            </a:extLst>
          </p:cNvPr>
          <p:cNvSpPr/>
          <p:nvPr/>
        </p:nvSpPr>
        <p:spPr>
          <a:xfrm>
            <a:off x="939521" y="2179612"/>
            <a:ext cx="10591633" cy="374290"/>
          </a:xfrm>
          <a:prstGeom prst="rect">
            <a:avLst/>
          </a:prstGeom>
          <a:noFill/>
          <a:ln/>
        </p:spPr>
        <p:txBody>
          <a:bodyPr wrap="square" lIns="0" tIns="0" rIns="0" bIns="0" rtlCol="0" anchor="ctr"/>
          <a:lstStyle/>
          <a:p>
            <a:r>
              <a:rPr lang="en-US" sz="1400">
                <a:ea typeface="Calibri" pitchFamily="34" charset="-122"/>
                <a:cs typeface="Calibri" pitchFamily="34" charset="-120"/>
              </a:rPr>
              <a:t>Utilize alternative methods of distributing a self-contained submission bundle of the Pilot 2 Shiny application with web-assembly and Container technologies</a:t>
            </a:r>
          </a:p>
        </p:txBody>
      </p:sp>
      <p:sp>
        <p:nvSpPr>
          <p:cNvPr id="18" name="Text 6">
            <a:extLst>
              <a:ext uri="{FF2B5EF4-FFF2-40B4-BE49-F238E27FC236}">
                <a16:creationId xmlns:a16="http://schemas.microsoft.com/office/drawing/2014/main" id="{001C4F1C-DF01-8CE3-3923-15E7DE3B9966}"/>
              </a:ext>
            </a:extLst>
          </p:cNvPr>
          <p:cNvSpPr/>
          <p:nvPr/>
        </p:nvSpPr>
        <p:spPr>
          <a:xfrm>
            <a:off x="1024933" y="1730248"/>
            <a:ext cx="844061" cy="244898"/>
          </a:xfrm>
          <a:prstGeom prst="rect">
            <a:avLst/>
          </a:prstGeom>
          <a:noFill/>
          <a:ln/>
        </p:spPr>
        <p:txBody>
          <a:bodyPr wrap="square" lIns="0" tIns="0" rIns="0" bIns="0" rtlCol="0" anchor="ctr"/>
          <a:lstStyle/>
          <a:p>
            <a:r>
              <a:rPr lang="en-US" sz="2000" b="1">
                <a:solidFill>
                  <a:schemeClr val="accent1"/>
                </a:solidFill>
                <a:ea typeface="Calibri" pitchFamily="34" charset="-122"/>
                <a:cs typeface="Calibri" pitchFamily="34" charset="-120"/>
              </a:rPr>
              <a:t>Goal</a:t>
            </a:r>
          </a:p>
        </p:txBody>
      </p:sp>
      <p:sp>
        <p:nvSpPr>
          <p:cNvPr id="23" name="Text 12">
            <a:extLst>
              <a:ext uri="{FF2B5EF4-FFF2-40B4-BE49-F238E27FC236}">
                <a16:creationId xmlns:a16="http://schemas.microsoft.com/office/drawing/2014/main" id="{F645399B-487A-89A2-296D-8700F497CA5A}"/>
              </a:ext>
            </a:extLst>
          </p:cNvPr>
          <p:cNvSpPr/>
          <p:nvPr/>
        </p:nvSpPr>
        <p:spPr>
          <a:xfrm>
            <a:off x="1024933" y="2840606"/>
            <a:ext cx="3657600" cy="268224"/>
          </a:xfrm>
          <a:prstGeom prst="rect">
            <a:avLst/>
          </a:prstGeom>
          <a:noFill/>
          <a:ln/>
        </p:spPr>
        <p:txBody>
          <a:bodyPr wrap="square" lIns="0" tIns="0" rIns="0" bIns="0" rtlCol="0" anchor="ctr"/>
          <a:lstStyle/>
          <a:p>
            <a:r>
              <a:rPr lang="en-US" sz="2000" b="1">
                <a:solidFill>
                  <a:schemeClr val="accent6"/>
                </a:solidFill>
                <a:ea typeface="Calibri" pitchFamily="34" charset="-122"/>
                <a:cs typeface="Calibri" pitchFamily="34" charset="-120"/>
              </a:rPr>
              <a:t>Submitter</a:t>
            </a:r>
          </a:p>
        </p:txBody>
      </p:sp>
      <p:sp>
        <p:nvSpPr>
          <p:cNvPr id="26" name="Text 13">
            <a:extLst>
              <a:ext uri="{FF2B5EF4-FFF2-40B4-BE49-F238E27FC236}">
                <a16:creationId xmlns:a16="http://schemas.microsoft.com/office/drawing/2014/main" id="{70E61211-FFFE-7F99-BC39-D09EB3106D95}"/>
              </a:ext>
            </a:extLst>
          </p:cNvPr>
          <p:cNvSpPr/>
          <p:nvPr/>
        </p:nvSpPr>
        <p:spPr>
          <a:xfrm>
            <a:off x="854112" y="3287924"/>
            <a:ext cx="5176920" cy="1341120"/>
          </a:xfrm>
          <a:prstGeom prst="rect">
            <a:avLst/>
          </a:prstGeom>
          <a:noFill/>
          <a:ln/>
        </p:spPr>
        <p:txBody>
          <a:bodyPr wrap="square" lIns="0" tIns="0" rIns="0" bIns="0" rtlCol="0" anchor="ctr"/>
          <a:lstStyle/>
          <a:p>
            <a:pPr marL="456565" indent="-456565">
              <a:spcAft>
                <a:spcPts val="267"/>
              </a:spcAft>
              <a:buSzPct val="100000"/>
              <a:buFont typeface="Wingdings"/>
              <a:buChar char="ü"/>
            </a:pPr>
            <a:r>
              <a:rPr lang="en-US" sz="1250">
                <a:ea typeface="Calibri"/>
                <a:cs typeface="Calibri"/>
              </a:rPr>
              <a:t>Pilot 4a: {rhino} for Shiny APP + {</a:t>
            </a:r>
            <a:r>
              <a:rPr lang="en-US" sz="1250" err="1">
                <a:ea typeface="Calibri"/>
                <a:cs typeface="Calibri"/>
              </a:rPr>
              <a:t>pkglite</a:t>
            </a:r>
            <a:r>
              <a:rPr lang="en-US" sz="1250">
                <a:ea typeface="Calibri"/>
                <a:cs typeface="Calibri"/>
              </a:rPr>
              <a:t>} + </a:t>
            </a:r>
            <a:r>
              <a:rPr lang="en-US" sz="1250" err="1">
                <a:ea typeface="Calibri"/>
                <a:cs typeface="Calibri"/>
              </a:rPr>
              <a:t>WebAssembly</a:t>
            </a:r>
            <a:r>
              <a:rPr lang="en-US" sz="1250">
                <a:ea typeface="Calibri"/>
                <a:cs typeface="Calibri"/>
              </a:rPr>
              <a:t> via {</a:t>
            </a:r>
            <a:r>
              <a:rPr lang="en-US" sz="1250" err="1">
                <a:ea typeface="Calibri"/>
                <a:cs typeface="Calibri"/>
              </a:rPr>
              <a:t>httpuv</a:t>
            </a:r>
            <a:r>
              <a:rPr lang="en-US" sz="1250">
                <a:ea typeface="Calibri"/>
                <a:cs typeface="Calibri"/>
              </a:rPr>
              <a:t>}</a:t>
            </a:r>
          </a:p>
          <a:p>
            <a:pPr marL="456565" indent="-456565">
              <a:spcAft>
                <a:spcPts val="267"/>
              </a:spcAft>
              <a:buSzPct val="100000"/>
              <a:buFont typeface="Wingdings"/>
              <a:buChar char="ü"/>
            </a:pPr>
            <a:r>
              <a:rPr lang="en-US" sz="1250">
                <a:ea typeface="Calibri"/>
                <a:cs typeface="Calibri"/>
              </a:rPr>
              <a:t>Pilot 4b: {golem} for Shiny APP + {</a:t>
            </a:r>
            <a:r>
              <a:rPr lang="en-US" sz="1250" err="1">
                <a:ea typeface="Calibri"/>
                <a:cs typeface="Calibri"/>
              </a:rPr>
              <a:t>pkglite</a:t>
            </a:r>
            <a:r>
              <a:rPr lang="en-US" sz="1250">
                <a:ea typeface="Calibri"/>
                <a:cs typeface="Calibri"/>
              </a:rPr>
              <a:t>} + Dockerfile.txt for container setup</a:t>
            </a:r>
          </a:p>
          <a:p>
            <a:pPr marL="456565" indent="-456565">
              <a:spcAft>
                <a:spcPts val="267"/>
              </a:spcAft>
              <a:buSzPct val="100000"/>
              <a:buFont typeface="Wingdings"/>
              <a:buChar char="ü"/>
            </a:pPr>
            <a:r>
              <a:rPr lang="en-US" sz="1250">
                <a:ea typeface="Calibri"/>
                <a:cs typeface="Calibri"/>
              </a:rPr>
              <a:t>Detailed Shiny execution guidance in ADRG</a:t>
            </a:r>
          </a:p>
          <a:p>
            <a:pPr marL="456565" indent="-456565">
              <a:spcAft>
                <a:spcPts val="267"/>
              </a:spcAft>
              <a:buSzPct val="100000"/>
              <a:buFont typeface="Wingdings"/>
              <a:buChar char="ü"/>
            </a:pPr>
            <a:r>
              <a:rPr lang="en-US" sz="1250">
                <a:ea typeface="Calibri"/>
                <a:cs typeface="Calibri"/>
              </a:rPr>
              <a:t>e-Sub package</a:t>
            </a:r>
          </a:p>
        </p:txBody>
      </p:sp>
      <p:sp>
        <p:nvSpPr>
          <p:cNvPr id="29" name="Text 9">
            <a:extLst>
              <a:ext uri="{FF2B5EF4-FFF2-40B4-BE49-F238E27FC236}">
                <a16:creationId xmlns:a16="http://schemas.microsoft.com/office/drawing/2014/main" id="{66282818-4896-B563-D39F-3EB96AA828E7}"/>
              </a:ext>
            </a:extLst>
          </p:cNvPr>
          <p:cNvSpPr/>
          <p:nvPr/>
        </p:nvSpPr>
        <p:spPr>
          <a:xfrm>
            <a:off x="6607717" y="2840606"/>
            <a:ext cx="3431910" cy="268224"/>
          </a:xfrm>
          <a:prstGeom prst="rect">
            <a:avLst/>
          </a:prstGeom>
          <a:noFill/>
          <a:ln/>
        </p:spPr>
        <p:txBody>
          <a:bodyPr wrap="square" lIns="0" tIns="0" rIns="0" bIns="0" rtlCol="0" anchor="ctr"/>
          <a:lstStyle/>
          <a:p>
            <a:r>
              <a:rPr lang="en-US" sz="2000" b="1">
                <a:solidFill>
                  <a:srgbClr val="008B8B"/>
                </a:solidFill>
                <a:ea typeface="Calibri" pitchFamily="34" charset="-122"/>
                <a:cs typeface="Calibri" pitchFamily="34" charset="-120"/>
              </a:rPr>
              <a:t>FDA</a:t>
            </a:r>
            <a:r>
              <a:rPr lang="en-US" sz="2000" b="1">
                <a:solidFill>
                  <a:srgbClr val="008B8B"/>
                </a:solidFill>
                <a:ea typeface="Calibri"/>
                <a:cs typeface="Calibri"/>
              </a:rPr>
              <a:t> </a:t>
            </a:r>
            <a:endParaRPr lang="en-US" sz="2000">
              <a:solidFill>
                <a:srgbClr val="008B8B"/>
              </a:solidFill>
              <a:ea typeface="Calibri"/>
              <a:cs typeface="Calibri"/>
            </a:endParaRPr>
          </a:p>
        </p:txBody>
      </p:sp>
      <p:sp>
        <p:nvSpPr>
          <p:cNvPr id="32" name="Text 10">
            <a:extLst>
              <a:ext uri="{FF2B5EF4-FFF2-40B4-BE49-F238E27FC236}">
                <a16:creationId xmlns:a16="http://schemas.microsoft.com/office/drawing/2014/main" id="{48248976-C7F5-CE96-1832-524CA56D208C}"/>
              </a:ext>
            </a:extLst>
          </p:cNvPr>
          <p:cNvSpPr/>
          <p:nvPr/>
        </p:nvSpPr>
        <p:spPr>
          <a:xfrm>
            <a:off x="6295291" y="3651814"/>
            <a:ext cx="4989259" cy="616635"/>
          </a:xfrm>
          <a:prstGeom prst="rect">
            <a:avLst/>
          </a:prstGeom>
          <a:noFill/>
          <a:ln/>
        </p:spPr>
        <p:txBody>
          <a:bodyPr wrap="square" lIns="0" tIns="0" rIns="0" bIns="0" rtlCol="0" anchor="ctr"/>
          <a:lstStyle/>
          <a:p>
            <a:r>
              <a:rPr lang="en-US" sz="1250">
                <a:ea typeface="Calibri"/>
                <a:cs typeface="Calibri"/>
              </a:rPr>
              <a:t>a. Initially found </a:t>
            </a:r>
            <a:r>
              <a:rPr lang="en-US" sz="1250" err="1">
                <a:ea typeface="Calibri"/>
                <a:cs typeface="Calibri"/>
              </a:rPr>
              <a:t>WebAssembly</a:t>
            </a:r>
            <a:r>
              <a:rPr lang="en-US" sz="1250">
                <a:ea typeface="Calibri"/>
                <a:cs typeface="Calibri"/>
              </a:rPr>
              <a:t> easier than containers</a:t>
            </a:r>
          </a:p>
          <a:p>
            <a:pPr marL="342900" indent="-342900">
              <a:buAutoNum type="alphaLcPeriod"/>
            </a:pPr>
            <a:endParaRPr lang="en-US" sz="1250">
              <a:ea typeface="Calibri"/>
              <a:cs typeface="Calibri"/>
            </a:endParaRPr>
          </a:p>
          <a:p>
            <a:r>
              <a:rPr lang="en-US" sz="1250">
                <a:ea typeface="Calibri"/>
                <a:cs typeface="Calibri"/>
              </a:rPr>
              <a:t>b. FDA prefers install packages themselves</a:t>
            </a:r>
          </a:p>
          <a:p>
            <a:endParaRPr lang="en-US" sz="1250">
              <a:ea typeface="Calibri"/>
              <a:cs typeface="Calibri"/>
            </a:endParaRPr>
          </a:p>
          <a:p>
            <a:r>
              <a:rPr lang="en-US" sz="1250">
                <a:ea typeface="Calibri"/>
                <a:cs typeface="Calibri"/>
              </a:rPr>
              <a:t>c. Clear preference for CRAN-hosted packages</a:t>
            </a:r>
          </a:p>
        </p:txBody>
      </p:sp>
      <p:pic>
        <p:nvPicPr>
          <p:cNvPr id="33" name="Image 4" descr="preencoded.png">
            <a:extLst>
              <a:ext uri="{FF2B5EF4-FFF2-40B4-BE49-F238E27FC236}">
                <a16:creationId xmlns:a16="http://schemas.microsoft.com/office/drawing/2014/main" id="{A8522143-854C-971A-0C5B-00286485F65B}"/>
              </a:ext>
            </a:extLst>
          </p:cNvPr>
          <p:cNvPicPr>
            <a:picLocks noChangeAspect="1"/>
          </p:cNvPicPr>
          <p:nvPr/>
        </p:nvPicPr>
        <p:blipFill>
          <a:blip r:embed="rId5"/>
          <a:stretch>
            <a:fillRect/>
          </a:stretch>
        </p:blipFill>
        <p:spPr>
          <a:xfrm>
            <a:off x="660400" y="4813970"/>
            <a:ext cx="363600" cy="363600"/>
          </a:xfrm>
          <a:prstGeom prst="rect">
            <a:avLst/>
          </a:prstGeom>
        </p:spPr>
      </p:pic>
      <p:sp>
        <p:nvSpPr>
          <p:cNvPr id="34" name="Text 18">
            <a:extLst>
              <a:ext uri="{FF2B5EF4-FFF2-40B4-BE49-F238E27FC236}">
                <a16:creationId xmlns:a16="http://schemas.microsoft.com/office/drawing/2014/main" id="{4FAF2669-328A-F948-4DAB-0290015ECF4A}"/>
              </a:ext>
            </a:extLst>
          </p:cNvPr>
          <p:cNvSpPr/>
          <p:nvPr/>
        </p:nvSpPr>
        <p:spPr>
          <a:xfrm>
            <a:off x="1024933" y="4886042"/>
            <a:ext cx="1463040" cy="219456"/>
          </a:xfrm>
          <a:prstGeom prst="rect">
            <a:avLst/>
          </a:prstGeom>
          <a:noFill/>
          <a:ln/>
        </p:spPr>
        <p:txBody>
          <a:bodyPr wrap="square" lIns="0" tIns="0" rIns="0" bIns="0" rtlCol="0" anchor="ctr"/>
          <a:lstStyle/>
          <a:p>
            <a:r>
              <a:rPr lang="en-US" sz="2000" b="1">
                <a:solidFill>
                  <a:srgbClr val="F6AD55"/>
                </a:solidFill>
                <a:ea typeface="Calibri"/>
                <a:cs typeface="Calibri"/>
              </a:rPr>
              <a:t>Key Insight</a:t>
            </a:r>
          </a:p>
        </p:txBody>
      </p:sp>
      <p:sp>
        <p:nvSpPr>
          <p:cNvPr id="35" name="Shape 17">
            <a:extLst>
              <a:ext uri="{FF2B5EF4-FFF2-40B4-BE49-F238E27FC236}">
                <a16:creationId xmlns:a16="http://schemas.microsoft.com/office/drawing/2014/main" id="{2BB3A5D4-1791-696B-B013-E4FA11C8BC96}"/>
              </a:ext>
            </a:extLst>
          </p:cNvPr>
          <p:cNvSpPr/>
          <p:nvPr/>
        </p:nvSpPr>
        <p:spPr>
          <a:xfrm>
            <a:off x="660400" y="5259027"/>
            <a:ext cx="10858053" cy="506773"/>
          </a:xfrm>
          <a:prstGeom prst="rect">
            <a:avLst/>
          </a:prstGeom>
          <a:solidFill>
            <a:srgbClr val="FFC000">
              <a:alpha val="20000"/>
            </a:srgbClr>
          </a:solidFill>
          <a:ln/>
        </p:spPr>
        <p:txBody>
          <a:bodyPr/>
          <a:lstStyle/>
          <a:p>
            <a:endParaRPr lang="zh-CN" altLang="en-US" sz="2400"/>
          </a:p>
        </p:txBody>
      </p:sp>
      <p:sp>
        <p:nvSpPr>
          <p:cNvPr id="37" name="Text 19">
            <a:extLst>
              <a:ext uri="{FF2B5EF4-FFF2-40B4-BE49-F238E27FC236}">
                <a16:creationId xmlns:a16="http://schemas.microsoft.com/office/drawing/2014/main" id="{3E871862-3AA0-033D-BE85-5396FD005291}"/>
              </a:ext>
            </a:extLst>
          </p:cNvPr>
          <p:cNvSpPr/>
          <p:nvPr/>
        </p:nvSpPr>
        <p:spPr>
          <a:xfrm>
            <a:off x="939521" y="5269660"/>
            <a:ext cx="10494747" cy="511795"/>
          </a:xfrm>
          <a:prstGeom prst="rect">
            <a:avLst/>
          </a:prstGeom>
          <a:noFill/>
          <a:ln/>
        </p:spPr>
        <p:txBody>
          <a:bodyPr wrap="square" lIns="0" tIns="0" rIns="0" bIns="0" rtlCol="0" anchor="ctr"/>
          <a:lstStyle/>
          <a:p>
            <a:r>
              <a:rPr lang="en-US" sz="1400">
                <a:ea typeface="Calibri"/>
                <a:cs typeface="Calibri"/>
              </a:rPr>
              <a:t>Use CRAN open-source packages whenever possible </a:t>
            </a:r>
          </a:p>
        </p:txBody>
      </p:sp>
      <p:pic>
        <p:nvPicPr>
          <p:cNvPr id="36" name="Graphic 35" descr="Badge New with solid fill">
            <a:extLst>
              <a:ext uri="{FF2B5EF4-FFF2-40B4-BE49-F238E27FC236}">
                <a16:creationId xmlns:a16="http://schemas.microsoft.com/office/drawing/2014/main" id="{92182661-B563-B3A6-4F45-6D0C985387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0400" y="1670897"/>
            <a:ext cx="363600" cy="363600"/>
          </a:xfrm>
          <a:prstGeom prst="rect">
            <a:avLst/>
          </a:prstGeom>
        </p:spPr>
      </p:pic>
      <p:pic>
        <p:nvPicPr>
          <p:cNvPr id="39" name="Graphic 38" descr="Folder Search with solid fill">
            <a:extLst>
              <a:ext uri="{FF2B5EF4-FFF2-40B4-BE49-F238E27FC236}">
                <a16:creationId xmlns:a16="http://schemas.microsoft.com/office/drawing/2014/main" id="{7A0342AD-2853-0E01-88E4-87DFACDCEE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0400" y="2792918"/>
            <a:ext cx="363600" cy="363600"/>
          </a:xfrm>
          <a:prstGeom prst="rect">
            <a:avLst/>
          </a:prstGeom>
        </p:spPr>
      </p:pic>
      <p:pic>
        <p:nvPicPr>
          <p:cNvPr id="2" name="Picture 1">
            <a:extLst>
              <a:ext uri="{FF2B5EF4-FFF2-40B4-BE49-F238E27FC236}">
                <a16:creationId xmlns:a16="http://schemas.microsoft.com/office/drawing/2014/main" id="{7EDD35D7-567B-A1EF-8BFC-05C477D868BF}"/>
              </a:ext>
            </a:extLst>
          </p:cNvPr>
          <p:cNvPicPr>
            <a:picLocks noChangeAspect="1"/>
          </p:cNvPicPr>
          <p:nvPr/>
        </p:nvPicPr>
        <p:blipFill>
          <a:blip r:embed="rId10"/>
          <a:stretch>
            <a:fillRect/>
          </a:stretch>
        </p:blipFill>
        <p:spPr>
          <a:xfrm>
            <a:off x="168497" y="85727"/>
            <a:ext cx="1189229" cy="1324470"/>
          </a:xfrm>
          <a:prstGeom prst="rect">
            <a:avLst/>
          </a:prstGeom>
        </p:spPr>
      </p:pic>
      <p:pic>
        <p:nvPicPr>
          <p:cNvPr id="13" name="Picture 12">
            <a:extLst>
              <a:ext uri="{FF2B5EF4-FFF2-40B4-BE49-F238E27FC236}">
                <a16:creationId xmlns:a16="http://schemas.microsoft.com/office/drawing/2014/main" id="{E1F83D7A-27BE-9D9A-80A7-2FE3B3EB3EE1}"/>
              </a:ext>
            </a:extLst>
          </p:cNvPr>
          <p:cNvPicPr>
            <a:picLocks noChangeAspect="1"/>
          </p:cNvPicPr>
          <p:nvPr/>
        </p:nvPicPr>
        <p:blipFill>
          <a:blip r:embed="rId11"/>
          <a:stretch>
            <a:fillRect/>
          </a:stretch>
        </p:blipFill>
        <p:spPr>
          <a:xfrm>
            <a:off x="6170615" y="116696"/>
            <a:ext cx="4397121" cy="3284505"/>
          </a:xfrm>
          <a:prstGeom prst="rect">
            <a:avLst/>
          </a:prstGeom>
        </p:spPr>
      </p:pic>
      <p:pic>
        <p:nvPicPr>
          <p:cNvPr id="19" name="Picture 18">
            <a:extLst>
              <a:ext uri="{FF2B5EF4-FFF2-40B4-BE49-F238E27FC236}">
                <a16:creationId xmlns:a16="http://schemas.microsoft.com/office/drawing/2014/main" id="{FBDF895B-8FDD-86C1-DF4D-222863689F5D}"/>
              </a:ext>
            </a:extLst>
          </p:cNvPr>
          <p:cNvPicPr>
            <a:picLocks noChangeAspect="1"/>
          </p:cNvPicPr>
          <p:nvPr/>
        </p:nvPicPr>
        <p:blipFill>
          <a:blip r:embed="rId12"/>
          <a:stretch>
            <a:fillRect/>
          </a:stretch>
        </p:blipFill>
        <p:spPr>
          <a:xfrm>
            <a:off x="6170615" y="3409666"/>
            <a:ext cx="4397121" cy="3276884"/>
          </a:xfrm>
          <a:prstGeom prst="rect">
            <a:avLst/>
          </a:prstGeom>
        </p:spPr>
      </p:pic>
      <p:sp>
        <p:nvSpPr>
          <p:cNvPr id="4" name="Footnote13">
            <a:extLst>
              <a:ext uri="{FF2B5EF4-FFF2-40B4-BE49-F238E27FC236}">
                <a16:creationId xmlns:a16="http://schemas.microsoft.com/office/drawing/2014/main" id="{43A4F219-3EA2-9359-0809-7C6A7E6C0F26}"/>
              </a:ext>
            </a:extLst>
          </p:cNvPr>
          <p:cNvSpPr txBox="1"/>
          <p:nvPr/>
        </p:nvSpPr>
        <p:spPr>
          <a:xfrm>
            <a:off x="288302" y="6176673"/>
            <a:ext cx="11000000" cy="250000"/>
          </a:xfrm>
          <a:prstGeom prst="rect">
            <a:avLst/>
          </a:prstGeom>
          <a:noFill/>
          <a:ln>
            <a:noFill/>
          </a:ln>
        </p:spPr>
        <p:txBody>
          <a:bodyPr wrap="square" lIns="0" tIns="0" rIns="0" bIns="0" rtlCol="0" anchor="t"/>
          <a:lstStyle/>
          <a:p>
            <a:r>
              <a:rPr lang="en-US" sz="700" i="1">
                <a:solidFill>
                  <a:srgbClr val="999999"/>
                </a:solidFill>
                <a:ea typeface="Calibri"/>
                <a:cs typeface="Calibri"/>
              </a:rPr>
              <a:t>Sources: R Consortium [10][11][12][13][14]</a:t>
            </a:r>
          </a:p>
        </p:txBody>
      </p:sp>
    </p:spTree>
    <p:extLst>
      <p:ext uri="{BB962C8B-B14F-4D97-AF65-F5344CB8AC3E}">
        <p14:creationId xmlns:p14="http://schemas.microsoft.com/office/powerpoint/2010/main" val="315679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nodeType="clickEffect">
                                  <p:stCondLst>
                                    <p:cond delay="0"/>
                                  </p:stCondLst>
                                  <p:childTnLst>
                                    <p:anim calcmode="lin" valueType="num">
                                      <p:cBhvr additive="base">
                                        <p:cTn id="16" dur="500"/>
                                        <p:tgtEl>
                                          <p:spTgt spid="13"/>
                                        </p:tgtEl>
                                        <p:attrNameLst>
                                          <p:attrName>ppt_x</p:attrName>
                                        </p:attrNameLst>
                                      </p:cBhvr>
                                      <p:tavLst>
                                        <p:tav tm="0">
                                          <p:val>
                                            <p:strVal val="ppt_x"/>
                                          </p:val>
                                        </p:tav>
                                        <p:tav tm="100000">
                                          <p:val>
                                            <p:strVal val="1+ppt_w/2"/>
                                          </p:val>
                                        </p:tav>
                                      </p:tavLst>
                                    </p:anim>
                                    <p:anim calcmode="lin" valueType="num">
                                      <p:cBhvr additive="base">
                                        <p:cTn id="17" dur="500"/>
                                        <p:tgtEl>
                                          <p:spTgt spid="13"/>
                                        </p:tgtEl>
                                        <p:attrNameLst>
                                          <p:attrName>ppt_y</p:attrName>
                                        </p:attrNameLst>
                                      </p:cBhvr>
                                      <p:tavLst>
                                        <p:tav tm="0">
                                          <p:val>
                                            <p:strVal val="ppt_y"/>
                                          </p:val>
                                        </p:tav>
                                        <p:tav tm="100000">
                                          <p:val>
                                            <p:strVal val="ppt_y"/>
                                          </p:val>
                                        </p:tav>
                                      </p:tavLst>
                                    </p:anim>
                                    <p:set>
                                      <p:cBhvr>
                                        <p:cTn id="18" dur="1" fill="hold">
                                          <p:stCondLst>
                                            <p:cond delay="499"/>
                                          </p:stCondLst>
                                        </p:cTn>
                                        <p:tgtEl>
                                          <p:spTgt spid="13"/>
                                        </p:tgtEl>
                                        <p:attrNameLst>
                                          <p:attrName>style.visibility</p:attrName>
                                        </p:attrNameLst>
                                      </p:cBhvr>
                                      <p:to>
                                        <p:strVal val="hidden"/>
                                      </p:to>
                                    </p:set>
                                  </p:childTnLst>
                                </p:cTn>
                              </p:par>
                              <p:par>
                                <p:cTn id="19" presetID="2" presetClass="exit" presetSubtype="2" fill="hold" nodeType="withEffect">
                                  <p:stCondLst>
                                    <p:cond delay="0"/>
                                  </p:stCondLst>
                                  <p:childTnLst>
                                    <p:anim calcmode="lin" valueType="num">
                                      <p:cBhvr additive="base">
                                        <p:cTn id="20" dur="500"/>
                                        <p:tgtEl>
                                          <p:spTgt spid="19"/>
                                        </p:tgtEl>
                                        <p:attrNameLst>
                                          <p:attrName>ppt_x</p:attrName>
                                        </p:attrNameLst>
                                      </p:cBhvr>
                                      <p:tavLst>
                                        <p:tav tm="0">
                                          <p:val>
                                            <p:strVal val="ppt_x"/>
                                          </p:val>
                                        </p:tav>
                                        <p:tav tm="100000">
                                          <p:val>
                                            <p:strVal val="1+ppt_w/2"/>
                                          </p:val>
                                        </p:tav>
                                      </p:tavLst>
                                    </p:anim>
                                    <p:anim calcmode="lin" valueType="num">
                                      <p:cBhvr additive="base">
                                        <p:cTn id="21" dur="500"/>
                                        <p:tgtEl>
                                          <p:spTgt spid="19"/>
                                        </p:tgtEl>
                                        <p:attrNameLst>
                                          <p:attrName>ppt_y</p:attrName>
                                        </p:attrNameLst>
                                      </p:cBhvr>
                                      <p:tavLst>
                                        <p:tav tm="0">
                                          <p:val>
                                            <p:strVal val="ppt_y"/>
                                          </p:val>
                                        </p:tav>
                                        <p:tav tm="100000">
                                          <p:val>
                                            <p:strVal val="ppt_y"/>
                                          </p:val>
                                        </p:tav>
                                      </p:tavLst>
                                    </p:anim>
                                    <p:set>
                                      <p:cBhvr>
                                        <p:cTn id="2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FF0D7-9E3E-DD44-8BEC-90DF733A0919}"/>
            </a:ext>
          </a:extLst>
        </p:cNvPr>
        <p:cNvGrpSpPr/>
        <p:nvPr/>
      </p:nvGrpSpPr>
      <p:grpSpPr>
        <a:xfrm>
          <a:off x="0" y="0"/>
          <a:ext cx="0" cy="0"/>
          <a:chOff x="0" y="0"/>
          <a:chExt cx="0" cy="0"/>
        </a:xfrm>
      </p:grpSpPr>
      <p:sp>
        <p:nvSpPr>
          <p:cNvPr id="15" name="Shape 8">
            <a:extLst>
              <a:ext uri="{FF2B5EF4-FFF2-40B4-BE49-F238E27FC236}">
                <a16:creationId xmlns:a16="http://schemas.microsoft.com/office/drawing/2014/main" id="{8EC80D20-C1EB-6CE7-2E07-51363A83D94C}"/>
              </a:ext>
            </a:extLst>
          </p:cNvPr>
          <p:cNvSpPr/>
          <p:nvPr/>
        </p:nvSpPr>
        <p:spPr>
          <a:xfrm>
            <a:off x="6170615" y="3240529"/>
            <a:ext cx="5347838" cy="1418098"/>
          </a:xfrm>
          <a:prstGeom prst="rect">
            <a:avLst/>
          </a:prstGeom>
          <a:solidFill>
            <a:srgbClr val="E8F5E9"/>
          </a:solidFill>
          <a:ln/>
        </p:spPr>
        <p:txBody>
          <a:bodyPr/>
          <a:lstStyle/>
          <a:p>
            <a:endParaRPr lang="zh-CN" altLang="en-US" sz="2400"/>
          </a:p>
        </p:txBody>
      </p:sp>
      <p:sp>
        <p:nvSpPr>
          <p:cNvPr id="7" name="Title 6">
            <a:extLst>
              <a:ext uri="{FF2B5EF4-FFF2-40B4-BE49-F238E27FC236}">
                <a16:creationId xmlns:a16="http://schemas.microsoft.com/office/drawing/2014/main" id="{B92BF49A-7098-5ABB-ABC8-B26DCD35706B}"/>
              </a:ext>
            </a:extLst>
          </p:cNvPr>
          <p:cNvSpPr>
            <a:spLocks noGrp="1"/>
          </p:cNvSpPr>
          <p:nvPr>
            <p:ph type="title"/>
          </p:nvPr>
        </p:nvSpPr>
        <p:spPr>
          <a:xfrm>
            <a:off x="1622348" y="313055"/>
            <a:ext cx="7263386" cy="939488"/>
          </a:xfrm>
        </p:spPr>
        <p:txBody>
          <a:bodyPr/>
          <a:lstStyle/>
          <a:p>
            <a:r>
              <a:rPr lang="en-US" sz="3600">
                <a:solidFill>
                  <a:srgbClr val="EB1700"/>
                </a:solidFill>
                <a:ea typeface="Calibri"/>
                <a:cs typeface="Calibri"/>
              </a:rPr>
              <a:t>Pilot 5</a:t>
            </a:r>
            <a:br>
              <a:rPr lang="en-US" sz="3600" b="1">
                <a:solidFill>
                  <a:srgbClr val="EB1700"/>
                </a:solidFill>
                <a:latin typeface="Johnson Text"/>
                <a:ea typeface="Calibri"/>
                <a:cs typeface="Calibri"/>
              </a:rPr>
            </a:br>
            <a:endParaRPr lang="en-US"/>
          </a:p>
        </p:txBody>
      </p:sp>
      <p:sp>
        <p:nvSpPr>
          <p:cNvPr id="8" name="Content Placeholder 7">
            <a:extLst>
              <a:ext uri="{FF2B5EF4-FFF2-40B4-BE49-F238E27FC236}">
                <a16:creationId xmlns:a16="http://schemas.microsoft.com/office/drawing/2014/main" id="{0E3B2008-32AF-2B10-6B60-DA289519C278}"/>
              </a:ext>
            </a:extLst>
          </p:cNvPr>
          <p:cNvSpPr>
            <a:spLocks noGrp="1"/>
          </p:cNvSpPr>
          <p:nvPr>
            <p:ph idx="1"/>
          </p:nvPr>
        </p:nvSpPr>
        <p:spPr/>
        <p:txBody>
          <a:bodyPr/>
          <a:lstStyle/>
          <a:p>
            <a:endParaRPr lang="en-US"/>
          </a:p>
          <a:p>
            <a:endParaRPr lang="en-US"/>
          </a:p>
          <a:p>
            <a:endParaRPr lang="en-US"/>
          </a:p>
        </p:txBody>
      </p:sp>
      <p:pic>
        <p:nvPicPr>
          <p:cNvPr id="24" name="Content Placeholder 23" descr="Badge Tick1 with solid fill">
            <a:extLst>
              <a:ext uri="{FF2B5EF4-FFF2-40B4-BE49-F238E27FC236}">
                <a16:creationId xmlns:a16="http://schemas.microsoft.com/office/drawing/2014/main" id="{B5B556DF-56F1-6137-2ECD-664662973953}"/>
              </a:ext>
            </a:extLst>
          </p:cNvPr>
          <p:cNvPicPr>
            <a:picLocks noGrp="1" noChangeAspect="1"/>
          </p:cNvPicPr>
          <p:nvPr>
            <p:ph idx="13"/>
          </p:nvPr>
        </p:nvPicPr>
        <p:blipFill>
          <a:blip r:embed="rId3">
            <a:extLst>
              <a:ext uri="{96DAC541-7B7A-43D3-8B79-37D633B846F1}">
                <asvg:svgBlip xmlns:asvg="http://schemas.microsoft.com/office/drawing/2016/SVG/main" r:embed="rId4"/>
              </a:ext>
            </a:extLst>
          </a:blip>
          <a:stretch>
            <a:fillRect/>
          </a:stretch>
        </p:blipFill>
        <p:spPr>
          <a:xfrm>
            <a:off x="6170615" y="2792961"/>
            <a:ext cx="363515" cy="363515"/>
          </a:xfrm>
        </p:spPr>
      </p:pic>
      <p:sp>
        <p:nvSpPr>
          <p:cNvPr id="5" name="Slide Number Placeholder 4">
            <a:extLst>
              <a:ext uri="{FF2B5EF4-FFF2-40B4-BE49-F238E27FC236}">
                <a16:creationId xmlns:a16="http://schemas.microsoft.com/office/drawing/2014/main" id="{F811CDD1-E980-B478-60CD-394EA3664384}"/>
              </a:ext>
            </a:extLst>
          </p:cNvPr>
          <p:cNvSpPr>
            <a:spLocks noGrp="1"/>
          </p:cNvSpPr>
          <p:nvPr>
            <p:ph type="sldNum" sz="quarter" idx="12"/>
          </p:nvPr>
        </p:nvSpPr>
        <p:spPr/>
        <p:txBody>
          <a:bodyPr/>
          <a:lstStyle/>
          <a:p>
            <a:fld id="{AEC8D767-5246-2244-A4A3-B8AFB218393C}" type="slidenum">
              <a:rPr lang="en-GB" smtClean="0"/>
              <a:t>11</a:t>
            </a:fld>
            <a:endParaRPr lang="en-GB"/>
          </a:p>
        </p:txBody>
      </p:sp>
      <p:sp>
        <p:nvSpPr>
          <p:cNvPr id="11" name="Subtitle 10">
            <a:extLst>
              <a:ext uri="{FF2B5EF4-FFF2-40B4-BE49-F238E27FC236}">
                <a16:creationId xmlns:a16="http://schemas.microsoft.com/office/drawing/2014/main" id="{531A4200-68B7-6868-87A5-8560249BBC5E}"/>
              </a:ext>
            </a:extLst>
          </p:cNvPr>
          <p:cNvSpPr>
            <a:spLocks noGrp="1"/>
          </p:cNvSpPr>
          <p:nvPr>
            <p:ph type="subTitle" idx="15"/>
          </p:nvPr>
        </p:nvSpPr>
        <p:spPr>
          <a:xfrm>
            <a:off x="1622348" y="824665"/>
            <a:ext cx="7347148" cy="292965"/>
          </a:xfrm>
        </p:spPr>
        <p:txBody>
          <a:bodyPr/>
          <a:lstStyle/>
          <a:p>
            <a:r>
              <a:rPr lang="en-US" i="1">
                <a:ea typeface="Calibri" pitchFamily="34" charset="-122"/>
                <a:cs typeface="Calibri" pitchFamily="34" charset="-120"/>
              </a:rPr>
              <a:t>2025 (nearing completion)  |  Dataset-JSON replacing .</a:t>
            </a:r>
            <a:r>
              <a:rPr lang="en-US" i="1" err="1">
                <a:ea typeface="Calibri" pitchFamily="34" charset="-122"/>
                <a:cs typeface="Calibri" pitchFamily="34" charset="-120"/>
              </a:rPr>
              <a:t>xpt</a:t>
            </a:r>
            <a:r>
              <a:rPr lang="en-US" i="1">
                <a:ea typeface="Calibri" pitchFamily="34" charset="-122"/>
                <a:cs typeface="Calibri" pitchFamily="34" charset="-120"/>
              </a:rPr>
              <a:t> via eCTD</a:t>
            </a:r>
          </a:p>
        </p:txBody>
      </p:sp>
      <p:sp>
        <p:nvSpPr>
          <p:cNvPr id="14" name="Shape 5">
            <a:extLst>
              <a:ext uri="{FF2B5EF4-FFF2-40B4-BE49-F238E27FC236}">
                <a16:creationId xmlns:a16="http://schemas.microsoft.com/office/drawing/2014/main" id="{3F06EADE-DEE8-317C-AC30-5CF597BBFE43}"/>
              </a:ext>
            </a:extLst>
          </p:cNvPr>
          <p:cNvSpPr/>
          <p:nvPr/>
        </p:nvSpPr>
        <p:spPr>
          <a:xfrm>
            <a:off x="660846" y="2096824"/>
            <a:ext cx="10858053" cy="506774"/>
          </a:xfrm>
          <a:prstGeom prst="rect">
            <a:avLst/>
          </a:prstGeom>
          <a:solidFill>
            <a:srgbClr val="FFF0F0"/>
          </a:solidFill>
          <a:ln/>
        </p:spPr>
        <p:txBody>
          <a:bodyPr/>
          <a:lstStyle/>
          <a:p>
            <a:endParaRPr lang="zh-CN" altLang="en-US" sz="2400"/>
          </a:p>
        </p:txBody>
      </p:sp>
      <p:sp>
        <p:nvSpPr>
          <p:cNvPr id="17" name="Text 7">
            <a:extLst>
              <a:ext uri="{FF2B5EF4-FFF2-40B4-BE49-F238E27FC236}">
                <a16:creationId xmlns:a16="http://schemas.microsoft.com/office/drawing/2014/main" id="{94A0DEA0-2101-8BAD-06AE-156120074A7B}"/>
              </a:ext>
            </a:extLst>
          </p:cNvPr>
          <p:cNvSpPr/>
          <p:nvPr/>
        </p:nvSpPr>
        <p:spPr>
          <a:xfrm>
            <a:off x="939521" y="2179612"/>
            <a:ext cx="10591633" cy="374290"/>
          </a:xfrm>
          <a:prstGeom prst="rect">
            <a:avLst/>
          </a:prstGeom>
          <a:noFill/>
          <a:ln/>
        </p:spPr>
        <p:txBody>
          <a:bodyPr wrap="square" lIns="0" tIns="0" rIns="0" bIns="0" rtlCol="0" anchor="ctr"/>
          <a:lstStyle/>
          <a:p>
            <a:r>
              <a:rPr lang="en-US" sz="1400">
                <a:ea typeface="Calibri"/>
                <a:cs typeface="Calibri"/>
              </a:rPr>
              <a:t>Deliver a publicly accessible R-based Submission through the eCTD portal using </a:t>
            </a:r>
            <a:r>
              <a:rPr lang="en-US" sz="1400" err="1">
                <a:ea typeface="Calibri"/>
                <a:cs typeface="Calibri"/>
              </a:rPr>
              <a:t>datasetjson</a:t>
            </a:r>
            <a:r>
              <a:rPr lang="en-US" sz="1400">
                <a:ea typeface="Calibri"/>
                <a:cs typeface="Calibri"/>
              </a:rPr>
              <a:t> </a:t>
            </a:r>
          </a:p>
        </p:txBody>
      </p:sp>
      <p:sp>
        <p:nvSpPr>
          <p:cNvPr id="18" name="Text 6">
            <a:extLst>
              <a:ext uri="{FF2B5EF4-FFF2-40B4-BE49-F238E27FC236}">
                <a16:creationId xmlns:a16="http://schemas.microsoft.com/office/drawing/2014/main" id="{6520E585-E9E4-E797-D07B-B86AFFFC0AE0}"/>
              </a:ext>
            </a:extLst>
          </p:cNvPr>
          <p:cNvSpPr/>
          <p:nvPr/>
        </p:nvSpPr>
        <p:spPr>
          <a:xfrm>
            <a:off x="1024933" y="1730248"/>
            <a:ext cx="844061" cy="244898"/>
          </a:xfrm>
          <a:prstGeom prst="rect">
            <a:avLst/>
          </a:prstGeom>
          <a:noFill/>
          <a:ln/>
        </p:spPr>
        <p:txBody>
          <a:bodyPr wrap="square" lIns="0" tIns="0" rIns="0" bIns="0" rtlCol="0" anchor="ctr"/>
          <a:lstStyle/>
          <a:p>
            <a:r>
              <a:rPr lang="en-US" sz="2000" b="1">
                <a:solidFill>
                  <a:schemeClr val="accent1"/>
                </a:solidFill>
                <a:ea typeface="Calibri" pitchFamily="34" charset="-122"/>
                <a:cs typeface="Calibri" pitchFamily="34" charset="-120"/>
              </a:rPr>
              <a:t>Goal</a:t>
            </a:r>
          </a:p>
        </p:txBody>
      </p:sp>
      <p:sp>
        <p:nvSpPr>
          <p:cNvPr id="23" name="Text 12">
            <a:extLst>
              <a:ext uri="{FF2B5EF4-FFF2-40B4-BE49-F238E27FC236}">
                <a16:creationId xmlns:a16="http://schemas.microsoft.com/office/drawing/2014/main" id="{A0A1CCAE-0006-2251-5EFD-E68A153EF240}"/>
              </a:ext>
            </a:extLst>
          </p:cNvPr>
          <p:cNvSpPr/>
          <p:nvPr/>
        </p:nvSpPr>
        <p:spPr>
          <a:xfrm>
            <a:off x="1024933" y="2840606"/>
            <a:ext cx="3657600" cy="268224"/>
          </a:xfrm>
          <a:prstGeom prst="rect">
            <a:avLst/>
          </a:prstGeom>
          <a:noFill/>
          <a:ln/>
        </p:spPr>
        <p:txBody>
          <a:bodyPr wrap="square" lIns="0" tIns="0" rIns="0" bIns="0" rtlCol="0" anchor="ctr"/>
          <a:lstStyle/>
          <a:p>
            <a:r>
              <a:rPr lang="en-US" sz="2000" b="1">
                <a:solidFill>
                  <a:schemeClr val="accent6"/>
                </a:solidFill>
                <a:ea typeface="Calibri" pitchFamily="34" charset="-122"/>
                <a:cs typeface="Calibri" pitchFamily="34" charset="-120"/>
              </a:rPr>
              <a:t>Submitter</a:t>
            </a:r>
          </a:p>
        </p:txBody>
      </p:sp>
      <p:sp>
        <p:nvSpPr>
          <p:cNvPr id="26" name="Text 13">
            <a:extLst>
              <a:ext uri="{FF2B5EF4-FFF2-40B4-BE49-F238E27FC236}">
                <a16:creationId xmlns:a16="http://schemas.microsoft.com/office/drawing/2014/main" id="{A50D8D58-98E5-43BC-AB9A-EA7DD7C99A9C}"/>
              </a:ext>
            </a:extLst>
          </p:cNvPr>
          <p:cNvSpPr/>
          <p:nvPr/>
        </p:nvSpPr>
        <p:spPr>
          <a:xfrm>
            <a:off x="854112" y="3287924"/>
            <a:ext cx="5176920" cy="1341120"/>
          </a:xfrm>
          <a:prstGeom prst="rect">
            <a:avLst/>
          </a:prstGeom>
          <a:noFill/>
          <a:ln/>
        </p:spPr>
        <p:txBody>
          <a:bodyPr wrap="square" lIns="0" tIns="0" rIns="0" bIns="0" rtlCol="0" anchor="ctr"/>
          <a:lstStyle/>
          <a:p>
            <a:pPr marL="457189" indent="-457189">
              <a:spcAft>
                <a:spcPts val="267"/>
              </a:spcAft>
              <a:buSzPct val="100000"/>
              <a:buFont typeface="Wingdings" panose="05000000000000000000" pitchFamily="2" charset="2"/>
              <a:buChar char="ü"/>
            </a:pPr>
            <a:r>
              <a:rPr lang="en-US" sz="1250" err="1">
                <a:ea typeface="Calibri"/>
                <a:cs typeface="Calibri"/>
              </a:rPr>
              <a:t>ADaM</a:t>
            </a:r>
            <a:r>
              <a:rPr lang="en-US" sz="1250">
                <a:ea typeface="Calibri"/>
                <a:cs typeface="Calibri"/>
              </a:rPr>
              <a:t> &amp; SDTM in .</a:t>
            </a:r>
            <a:r>
              <a:rPr lang="en-US" sz="1250" err="1">
                <a:ea typeface="Calibri"/>
                <a:cs typeface="Calibri"/>
              </a:rPr>
              <a:t>json</a:t>
            </a:r>
            <a:r>
              <a:rPr lang="en-US" sz="1250">
                <a:ea typeface="Calibri"/>
                <a:cs typeface="Calibri"/>
              </a:rPr>
              <a:t> format</a:t>
            </a:r>
          </a:p>
          <a:p>
            <a:pPr marL="457189" indent="-457189">
              <a:spcAft>
                <a:spcPts val="267"/>
              </a:spcAft>
              <a:buSzPct val="100000"/>
              <a:buFont typeface="Wingdings" panose="05000000000000000000" pitchFamily="2" charset="2"/>
              <a:buChar char="ü"/>
            </a:pPr>
            <a:r>
              <a:rPr lang="en-US" sz="1250">
                <a:ea typeface="Calibri"/>
                <a:cs typeface="Calibri"/>
              </a:rPr>
              <a:t>R scripts in .r format</a:t>
            </a:r>
          </a:p>
          <a:p>
            <a:pPr marL="457189" indent="-457189">
              <a:spcAft>
                <a:spcPts val="267"/>
              </a:spcAft>
              <a:buSzPct val="100000"/>
              <a:buFont typeface="Wingdings" panose="05000000000000000000" pitchFamily="2" charset="2"/>
              <a:buChar char="ü"/>
            </a:pPr>
            <a:r>
              <a:rPr lang="en-US" sz="1250">
                <a:ea typeface="Calibri"/>
                <a:cs typeface="Calibri"/>
              </a:rPr>
              <a:t>{</a:t>
            </a:r>
            <a:r>
              <a:rPr lang="en-US" sz="1250" err="1">
                <a:ea typeface="Calibri"/>
                <a:cs typeface="Calibri"/>
              </a:rPr>
              <a:t>renv</a:t>
            </a:r>
            <a:r>
              <a:rPr lang="en-US" sz="1250">
                <a:ea typeface="Calibri"/>
                <a:cs typeface="Calibri"/>
              </a:rPr>
              <a:t>} for reproducibility</a:t>
            </a:r>
          </a:p>
          <a:p>
            <a:pPr marL="456565" indent="-456565">
              <a:spcAft>
                <a:spcPts val="267"/>
              </a:spcAft>
              <a:buSzPct val="100000"/>
              <a:buFont typeface="Wingdings"/>
              <a:buChar char="ü"/>
            </a:pPr>
            <a:r>
              <a:rPr lang="en-US" sz="1250">
                <a:ea typeface="Calibri"/>
                <a:cs typeface="Calibri"/>
              </a:rPr>
              <a:t>e-Sub package</a:t>
            </a:r>
          </a:p>
        </p:txBody>
      </p:sp>
      <p:sp>
        <p:nvSpPr>
          <p:cNvPr id="29" name="Text 9">
            <a:extLst>
              <a:ext uri="{FF2B5EF4-FFF2-40B4-BE49-F238E27FC236}">
                <a16:creationId xmlns:a16="http://schemas.microsoft.com/office/drawing/2014/main" id="{017C0931-1ECB-A865-BAC6-6B1A5FD194D6}"/>
              </a:ext>
            </a:extLst>
          </p:cNvPr>
          <p:cNvSpPr/>
          <p:nvPr/>
        </p:nvSpPr>
        <p:spPr>
          <a:xfrm>
            <a:off x="6607717" y="2840606"/>
            <a:ext cx="3431910" cy="268224"/>
          </a:xfrm>
          <a:prstGeom prst="rect">
            <a:avLst/>
          </a:prstGeom>
          <a:noFill/>
          <a:ln/>
        </p:spPr>
        <p:txBody>
          <a:bodyPr wrap="square" lIns="0" tIns="0" rIns="0" bIns="0" rtlCol="0" anchor="ctr"/>
          <a:lstStyle/>
          <a:p>
            <a:r>
              <a:rPr lang="en-US" sz="2000" b="1">
                <a:solidFill>
                  <a:srgbClr val="008B8B"/>
                </a:solidFill>
                <a:ea typeface="Calibri" pitchFamily="34" charset="-122"/>
                <a:cs typeface="Calibri" pitchFamily="34" charset="-120"/>
              </a:rPr>
              <a:t>FDA</a:t>
            </a:r>
            <a:r>
              <a:rPr lang="en-US" sz="2000" b="1">
                <a:solidFill>
                  <a:srgbClr val="008B8B"/>
                </a:solidFill>
                <a:ea typeface="Calibri"/>
                <a:cs typeface="Calibri"/>
              </a:rPr>
              <a:t> </a:t>
            </a:r>
            <a:endParaRPr lang="en-US" sz="2000">
              <a:solidFill>
                <a:srgbClr val="008B8B"/>
              </a:solidFill>
              <a:ea typeface="Calibri"/>
              <a:cs typeface="Calibri"/>
            </a:endParaRPr>
          </a:p>
        </p:txBody>
      </p:sp>
      <p:sp>
        <p:nvSpPr>
          <p:cNvPr id="32" name="Text 10">
            <a:extLst>
              <a:ext uri="{FF2B5EF4-FFF2-40B4-BE49-F238E27FC236}">
                <a16:creationId xmlns:a16="http://schemas.microsoft.com/office/drawing/2014/main" id="{F29A32CB-4D81-63CD-109F-6F76E644CB3F}"/>
              </a:ext>
            </a:extLst>
          </p:cNvPr>
          <p:cNvSpPr/>
          <p:nvPr/>
        </p:nvSpPr>
        <p:spPr>
          <a:xfrm>
            <a:off x="6295291" y="3651814"/>
            <a:ext cx="4989259" cy="616635"/>
          </a:xfrm>
          <a:prstGeom prst="rect">
            <a:avLst/>
          </a:prstGeom>
          <a:noFill/>
          <a:ln/>
        </p:spPr>
        <p:txBody>
          <a:bodyPr wrap="square" lIns="0" tIns="0" rIns="0" bIns="0" rtlCol="0" anchor="ctr"/>
          <a:lstStyle/>
          <a:p>
            <a:r>
              <a:rPr lang="en-US" sz="1250">
                <a:ea typeface="Calibri"/>
                <a:cs typeface="Calibri"/>
              </a:rPr>
              <a:t>Requested some minor rework with how intermediate datasets used in the programs, which led to a re-submission in early January 2026.</a:t>
            </a:r>
          </a:p>
        </p:txBody>
      </p:sp>
      <p:pic>
        <p:nvPicPr>
          <p:cNvPr id="33" name="Image 4" descr="preencoded.png">
            <a:extLst>
              <a:ext uri="{FF2B5EF4-FFF2-40B4-BE49-F238E27FC236}">
                <a16:creationId xmlns:a16="http://schemas.microsoft.com/office/drawing/2014/main" id="{73FA19EF-0B4C-40F7-DDE7-8DBD6B8F5BB0}"/>
              </a:ext>
            </a:extLst>
          </p:cNvPr>
          <p:cNvPicPr>
            <a:picLocks noChangeAspect="1"/>
          </p:cNvPicPr>
          <p:nvPr/>
        </p:nvPicPr>
        <p:blipFill>
          <a:blip r:embed="rId5"/>
          <a:stretch>
            <a:fillRect/>
          </a:stretch>
        </p:blipFill>
        <p:spPr>
          <a:xfrm>
            <a:off x="660400" y="4813970"/>
            <a:ext cx="363600" cy="363600"/>
          </a:xfrm>
          <a:prstGeom prst="rect">
            <a:avLst/>
          </a:prstGeom>
        </p:spPr>
      </p:pic>
      <p:sp>
        <p:nvSpPr>
          <p:cNvPr id="34" name="Text 18">
            <a:extLst>
              <a:ext uri="{FF2B5EF4-FFF2-40B4-BE49-F238E27FC236}">
                <a16:creationId xmlns:a16="http://schemas.microsoft.com/office/drawing/2014/main" id="{39B599E0-4D2E-E401-A674-29246A7AFAE8}"/>
              </a:ext>
            </a:extLst>
          </p:cNvPr>
          <p:cNvSpPr/>
          <p:nvPr/>
        </p:nvSpPr>
        <p:spPr>
          <a:xfrm>
            <a:off x="1024933" y="4886042"/>
            <a:ext cx="1463040" cy="219456"/>
          </a:xfrm>
          <a:prstGeom prst="rect">
            <a:avLst/>
          </a:prstGeom>
          <a:noFill/>
          <a:ln/>
        </p:spPr>
        <p:txBody>
          <a:bodyPr wrap="square" lIns="0" tIns="0" rIns="0" bIns="0" rtlCol="0" anchor="ctr"/>
          <a:lstStyle/>
          <a:p>
            <a:r>
              <a:rPr lang="en-US" sz="2000" b="1">
                <a:solidFill>
                  <a:srgbClr val="F6AD55"/>
                </a:solidFill>
                <a:ea typeface="Calibri"/>
                <a:cs typeface="Calibri"/>
              </a:rPr>
              <a:t>Key Insight</a:t>
            </a:r>
          </a:p>
        </p:txBody>
      </p:sp>
      <p:sp>
        <p:nvSpPr>
          <p:cNvPr id="35" name="Shape 17">
            <a:extLst>
              <a:ext uri="{FF2B5EF4-FFF2-40B4-BE49-F238E27FC236}">
                <a16:creationId xmlns:a16="http://schemas.microsoft.com/office/drawing/2014/main" id="{B31C826B-A6A2-EAEF-3025-398165D384CF}"/>
              </a:ext>
            </a:extLst>
          </p:cNvPr>
          <p:cNvSpPr/>
          <p:nvPr/>
        </p:nvSpPr>
        <p:spPr>
          <a:xfrm>
            <a:off x="660400" y="5259027"/>
            <a:ext cx="10858053" cy="506773"/>
          </a:xfrm>
          <a:prstGeom prst="rect">
            <a:avLst/>
          </a:prstGeom>
          <a:solidFill>
            <a:srgbClr val="FFC000">
              <a:alpha val="20000"/>
            </a:srgbClr>
          </a:solidFill>
          <a:ln/>
        </p:spPr>
        <p:txBody>
          <a:bodyPr/>
          <a:lstStyle/>
          <a:p>
            <a:endParaRPr lang="zh-CN" altLang="en-US" sz="2400"/>
          </a:p>
        </p:txBody>
      </p:sp>
      <p:sp>
        <p:nvSpPr>
          <p:cNvPr id="37" name="Text 19">
            <a:extLst>
              <a:ext uri="{FF2B5EF4-FFF2-40B4-BE49-F238E27FC236}">
                <a16:creationId xmlns:a16="http://schemas.microsoft.com/office/drawing/2014/main" id="{852F2AF5-BF24-DF12-0054-05C62D63CB2C}"/>
              </a:ext>
            </a:extLst>
          </p:cNvPr>
          <p:cNvSpPr/>
          <p:nvPr/>
        </p:nvSpPr>
        <p:spPr>
          <a:xfrm>
            <a:off x="939521" y="5269660"/>
            <a:ext cx="10494747" cy="511795"/>
          </a:xfrm>
          <a:prstGeom prst="rect">
            <a:avLst/>
          </a:prstGeom>
          <a:noFill/>
          <a:ln/>
        </p:spPr>
        <p:txBody>
          <a:bodyPr wrap="square" lIns="0" tIns="0" rIns="0" bIns="0" rtlCol="0" anchor="ctr"/>
          <a:lstStyle/>
          <a:p>
            <a:r>
              <a:rPr lang="en-US" sz="1400">
                <a:ea typeface="Calibri" pitchFamily="34" charset="-122"/>
                <a:cs typeface="Calibri" pitchFamily="34" charset="-120"/>
              </a:rPr>
              <a:t>Data format (.</a:t>
            </a:r>
            <a:r>
              <a:rPr lang="en-US" sz="1400" err="1">
                <a:ea typeface="Calibri" pitchFamily="34" charset="-122"/>
                <a:cs typeface="Calibri" pitchFamily="34" charset="-120"/>
              </a:rPr>
              <a:t>xpt→JSON</a:t>
            </a:r>
            <a:r>
              <a:rPr lang="en-US" sz="1400">
                <a:ea typeface="Calibri" pitchFamily="34" charset="-122"/>
                <a:cs typeface="Calibri" pitchFamily="34" charset="-120"/>
              </a:rPr>
              <a:t>) + code delivery (.</a:t>
            </a:r>
            <a:r>
              <a:rPr lang="en-US" sz="1400" err="1">
                <a:ea typeface="Calibri" pitchFamily="34" charset="-122"/>
                <a:cs typeface="Calibri" pitchFamily="34" charset="-120"/>
              </a:rPr>
              <a:t>txt→.R</a:t>
            </a:r>
            <a:r>
              <a:rPr lang="en-US" sz="1400">
                <a:ea typeface="Calibri" pitchFamily="34" charset="-122"/>
                <a:cs typeface="Calibri" pitchFamily="34" charset="-120"/>
              </a:rPr>
              <a:t>) = both modernizing simultaneously.</a:t>
            </a:r>
            <a:endParaRPr lang="en-US" sz="1400"/>
          </a:p>
        </p:txBody>
      </p:sp>
      <p:pic>
        <p:nvPicPr>
          <p:cNvPr id="36" name="Graphic 35" descr="Badge New with solid fill">
            <a:extLst>
              <a:ext uri="{FF2B5EF4-FFF2-40B4-BE49-F238E27FC236}">
                <a16:creationId xmlns:a16="http://schemas.microsoft.com/office/drawing/2014/main" id="{F431557F-C02A-85E0-1A7B-F4570F81F1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0400" y="1670897"/>
            <a:ext cx="363600" cy="363600"/>
          </a:xfrm>
          <a:prstGeom prst="rect">
            <a:avLst/>
          </a:prstGeom>
        </p:spPr>
      </p:pic>
      <p:pic>
        <p:nvPicPr>
          <p:cNvPr id="39" name="Graphic 38" descr="Folder Search with solid fill">
            <a:extLst>
              <a:ext uri="{FF2B5EF4-FFF2-40B4-BE49-F238E27FC236}">
                <a16:creationId xmlns:a16="http://schemas.microsoft.com/office/drawing/2014/main" id="{41B2F7B1-C7C0-10A0-039C-FE86319ABD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0400" y="2792918"/>
            <a:ext cx="363600" cy="363600"/>
          </a:xfrm>
          <a:prstGeom prst="rect">
            <a:avLst/>
          </a:prstGeom>
        </p:spPr>
      </p:pic>
      <p:pic>
        <p:nvPicPr>
          <p:cNvPr id="3" name="Picture 2">
            <a:extLst>
              <a:ext uri="{FF2B5EF4-FFF2-40B4-BE49-F238E27FC236}">
                <a16:creationId xmlns:a16="http://schemas.microsoft.com/office/drawing/2014/main" id="{5BA6E431-1A3A-864C-1B8E-A70A7F0B7129}"/>
              </a:ext>
            </a:extLst>
          </p:cNvPr>
          <p:cNvPicPr>
            <a:picLocks noChangeAspect="1"/>
          </p:cNvPicPr>
          <p:nvPr/>
        </p:nvPicPr>
        <p:blipFill>
          <a:blip r:embed="rId10"/>
          <a:stretch>
            <a:fillRect/>
          </a:stretch>
        </p:blipFill>
        <p:spPr>
          <a:xfrm>
            <a:off x="257017" y="77940"/>
            <a:ext cx="1147248" cy="1324470"/>
          </a:xfrm>
          <a:prstGeom prst="rect">
            <a:avLst/>
          </a:prstGeom>
        </p:spPr>
      </p:pic>
      <p:pic>
        <p:nvPicPr>
          <p:cNvPr id="9" name="Picture 8">
            <a:extLst>
              <a:ext uri="{FF2B5EF4-FFF2-40B4-BE49-F238E27FC236}">
                <a16:creationId xmlns:a16="http://schemas.microsoft.com/office/drawing/2014/main" id="{B725B757-E6D1-E62F-4153-711999E83CD5}"/>
              </a:ext>
            </a:extLst>
          </p:cNvPr>
          <p:cNvPicPr>
            <a:picLocks noChangeAspect="1"/>
          </p:cNvPicPr>
          <p:nvPr/>
        </p:nvPicPr>
        <p:blipFill>
          <a:blip r:embed="rId11"/>
          <a:stretch>
            <a:fillRect/>
          </a:stretch>
        </p:blipFill>
        <p:spPr>
          <a:xfrm>
            <a:off x="6170615" y="677839"/>
            <a:ext cx="3272838" cy="5502322"/>
          </a:xfrm>
          <a:prstGeom prst="rect">
            <a:avLst/>
          </a:prstGeom>
        </p:spPr>
      </p:pic>
      <p:sp>
        <p:nvSpPr>
          <p:cNvPr id="12" name="Footnote13">
            <a:extLst>
              <a:ext uri="{FF2B5EF4-FFF2-40B4-BE49-F238E27FC236}">
                <a16:creationId xmlns:a16="http://schemas.microsoft.com/office/drawing/2014/main" id="{A731E6EC-0E8D-AADB-8B3E-628566E9BD6A}"/>
              </a:ext>
            </a:extLst>
          </p:cNvPr>
          <p:cNvSpPr txBox="1"/>
          <p:nvPr/>
        </p:nvSpPr>
        <p:spPr>
          <a:xfrm>
            <a:off x="288302" y="6176673"/>
            <a:ext cx="11000000" cy="250000"/>
          </a:xfrm>
          <a:prstGeom prst="rect">
            <a:avLst/>
          </a:prstGeom>
          <a:noFill/>
          <a:ln>
            <a:noFill/>
          </a:ln>
        </p:spPr>
        <p:txBody>
          <a:bodyPr wrap="square" lIns="0" tIns="0" rIns="0" bIns="0" rtlCol="0" anchor="t"/>
          <a:lstStyle/>
          <a:p>
            <a:r>
              <a:rPr lang="en-US" sz="700" i="1">
                <a:solidFill>
                  <a:srgbClr val="999999"/>
                </a:solidFill>
                <a:ea typeface="Calibri"/>
                <a:cs typeface="Calibri"/>
              </a:rPr>
              <a:t>Sources: R Consortium [15]</a:t>
            </a:r>
          </a:p>
        </p:txBody>
      </p:sp>
    </p:spTree>
    <p:extLst>
      <p:ext uri="{BB962C8B-B14F-4D97-AF65-F5344CB8AC3E}">
        <p14:creationId xmlns:p14="http://schemas.microsoft.com/office/powerpoint/2010/main" val="327148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1+ppt_w/2"/>
                                          </p:val>
                                        </p:tav>
                                      </p:tavLst>
                                    </p:anim>
                                    <p:anim calcmode="lin" valueType="num">
                                      <p:cBhvr additive="base">
                                        <p:cTn id="13" dur="500"/>
                                        <p:tgtEl>
                                          <p:spTgt spid="9"/>
                                        </p:tgtEl>
                                        <p:attrNameLst>
                                          <p:attrName>ppt_y</p:attrName>
                                        </p:attrNameLst>
                                      </p:cBhvr>
                                      <p:tavLst>
                                        <p:tav tm="0">
                                          <p:val>
                                            <p:strVal val="ppt_y"/>
                                          </p:val>
                                        </p:tav>
                                        <p:tav tm="100000">
                                          <p:val>
                                            <p:strVal val="ppt_y"/>
                                          </p:val>
                                        </p:tav>
                                      </p:tavLst>
                                    </p:anim>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C65DC-B0FB-FF5E-A66B-AE7CB1A98B25}"/>
              </a:ext>
            </a:extLst>
          </p:cNvPr>
          <p:cNvSpPr>
            <a:spLocks noGrp="1"/>
          </p:cNvSpPr>
          <p:nvPr>
            <p:ph type="title"/>
          </p:nvPr>
        </p:nvSpPr>
        <p:spPr>
          <a:xfrm>
            <a:off x="287337" y="266400"/>
            <a:ext cx="9841401" cy="4885633"/>
          </a:xfrm>
        </p:spPr>
        <p:txBody>
          <a:bodyPr/>
          <a:lstStyle/>
          <a:p>
            <a:br>
              <a:rPr lang="en-US" altLang="zh-CN" sz="6600"/>
            </a:br>
            <a:br>
              <a:rPr lang="en-US" altLang="zh-CN" sz="6600"/>
            </a:br>
            <a:r>
              <a:rPr lang="en-US" altLang="zh-CN" sz="6600"/>
              <a:t>Part II: Practice</a:t>
            </a:r>
            <a:br>
              <a:rPr lang="en-US" altLang="zh-CN"/>
            </a:br>
            <a:br>
              <a:rPr lang="en-US" altLang="zh-CN"/>
            </a:br>
            <a:r>
              <a:rPr lang="en-US" altLang="zh-CN" sz="2800"/>
              <a:t>Industry Momentum · J&amp;J Deep Dive · What’s Next &amp; Takeaway</a:t>
            </a:r>
            <a:br>
              <a:rPr lang="en-US" altLang="zh-CN"/>
            </a:br>
            <a:endParaRPr lang="zh-CN" altLang="en-US"/>
          </a:p>
        </p:txBody>
      </p:sp>
      <p:sp>
        <p:nvSpPr>
          <p:cNvPr id="3" name="Slide Number Placeholder 2">
            <a:extLst>
              <a:ext uri="{FF2B5EF4-FFF2-40B4-BE49-F238E27FC236}">
                <a16:creationId xmlns:a16="http://schemas.microsoft.com/office/drawing/2014/main" id="{8461783F-EDD5-4C57-1BA6-9A1EAF083FDB}"/>
              </a:ext>
            </a:extLst>
          </p:cNvPr>
          <p:cNvSpPr>
            <a:spLocks noGrp="1"/>
          </p:cNvSpPr>
          <p:nvPr>
            <p:ph type="sldNum" sz="quarter" idx="12"/>
          </p:nvPr>
        </p:nvSpPr>
        <p:spPr/>
        <p:txBody>
          <a:bodyPr/>
          <a:lstStyle/>
          <a:p>
            <a:fld id="{AEC8D767-5246-2244-A4A3-B8AFB218393C}" type="slidenum">
              <a:rPr lang="en-GB" smtClean="0"/>
              <a:pPr/>
              <a:t>12</a:t>
            </a:fld>
            <a:endParaRPr lang="en-GB"/>
          </a:p>
        </p:txBody>
      </p:sp>
      <p:sp>
        <p:nvSpPr>
          <p:cNvPr id="4" name="Subtitle 3">
            <a:extLst>
              <a:ext uri="{FF2B5EF4-FFF2-40B4-BE49-F238E27FC236}">
                <a16:creationId xmlns:a16="http://schemas.microsoft.com/office/drawing/2014/main" id="{0CEDB8B7-514C-3827-3C3C-281A7DA9BC99}"/>
              </a:ext>
            </a:extLst>
          </p:cNvPr>
          <p:cNvSpPr>
            <a:spLocks noGrp="1"/>
          </p:cNvSpPr>
          <p:nvPr>
            <p:ph type="subTitle" idx="1"/>
          </p:nvPr>
        </p:nvSpPr>
        <p:spPr/>
        <p:txBody>
          <a:bodyPr/>
          <a:lstStyle/>
          <a:p>
            <a:r>
              <a:rPr lang="en-US" altLang="zh-CN"/>
              <a:t>Wenlan Pan</a:t>
            </a:r>
            <a:endParaRPr lang="zh-CN" altLang="en-US"/>
          </a:p>
        </p:txBody>
      </p:sp>
    </p:spTree>
    <p:extLst>
      <p:ext uri="{BB962C8B-B14F-4D97-AF65-F5344CB8AC3E}">
        <p14:creationId xmlns:p14="http://schemas.microsoft.com/office/powerpoint/2010/main" val="4042926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0DDFF-7D2D-574D-17EB-9486531F41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ABC6C6-2312-5ADB-1A95-37DEADA34C5D}"/>
              </a:ext>
            </a:extLst>
          </p:cNvPr>
          <p:cNvSpPr>
            <a:spLocks noGrp="1"/>
          </p:cNvSpPr>
          <p:nvPr>
            <p:ph type="title"/>
          </p:nvPr>
        </p:nvSpPr>
        <p:spPr>
          <a:xfrm>
            <a:off x="288303" y="262267"/>
            <a:ext cx="6713538" cy="468590"/>
          </a:xfrm>
        </p:spPr>
        <p:txBody>
          <a:bodyPr/>
          <a:lstStyle/>
          <a:p>
            <a:r>
              <a:rPr lang="en-AU" altLang="zh-CN"/>
              <a:t>Industry Momentum </a:t>
            </a:r>
            <a:endParaRPr lang="zh-CN" altLang="en-US"/>
          </a:p>
        </p:txBody>
      </p:sp>
      <p:sp>
        <p:nvSpPr>
          <p:cNvPr id="5" name="Slide Number Placeholder 4">
            <a:extLst>
              <a:ext uri="{FF2B5EF4-FFF2-40B4-BE49-F238E27FC236}">
                <a16:creationId xmlns:a16="http://schemas.microsoft.com/office/drawing/2014/main" id="{D20B56FB-46F4-0AF1-170E-E2FC2D5DD16C}"/>
              </a:ext>
            </a:extLst>
          </p:cNvPr>
          <p:cNvSpPr>
            <a:spLocks noGrp="1"/>
          </p:cNvSpPr>
          <p:nvPr>
            <p:ph type="sldNum" sz="quarter" idx="12"/>
          </p:nvPr>
        </p:nvSpPr>
        <p:spPr/>
        <p:txBody>
          <a:bodyPr/>
          <a:lstStyle/>
          <a:p>
            <a:fld id="{AEC8D767-5246-2244-A4A3-B8AFB218393C}" type="slidenum">
              <a:rPr lang="en-GB" smtClean="0"/>
              <a:t>13</a:t>
            </a:fld>
            <a:endParaRPr lang="en-GB"/>
          </a:p>
        </p:txBody>
      </p:sp>
      <p:sp>
        <p:nvSpPr>
          <p:cNvPr id="6" name="Subtitle 5">
            <a:extLst>
              <a:ext uri="{FF2B5EF4-FFF2-40B4-BE49-F238E27FC236}">
                <a16:creationId xmlns:a16="http://schemas.microsoft.com/office/drawing/2014/main" id="{E71ACBF8-73D3-4BA3-0E34-C70936DAE2E5}"/>
              </a:ext>
            </a:extLst>
          </p:cNvPr>
          <p:cNvSpPr>
            <a:spLocks noGrp="1"/>
          </p:cNvSpPr>
          <p:nvPr>
            <p:ph type="subTitle" idx="15"/>
          </p:nvPr>
        </p:nvSpPr>
        <p:spPr>
          <a:xfrm>
            <a:off x="288302" y="713620"/>
            <a:ext cx="5733083" cy="292965"/>
          </a:xfrm>
        </p:spPr>
        <p:txBody>
          <a:bodyPr/>
          <a:lstStyle/>
          <a:p>
            <a:r>
              <a:rPr lang="en-US" altLang="zh-CN"/>
              <a:t>Who’s Moving to R for Regulatory Submissions?</a:t>
            </a:r>
          </a:p>
        </p:txBody>
      </p:sp>
      <p:sp>
        <p:nvSpPr>
          <p:cNvPr id="56" name="Text 2">
            <a:extLst>
              <a:ext uri="{FF2B5EF4-FFF2-40B4-BE49-F238E27FC236}">
                <a16:creationId xmlns:a16="http://schemas.microsoft.com/office/drawing/2014/main" id="{F077F90D-C011-7B9D-3D5E-E494694BC9EB}"/>
              </a:ext>
            </a:extLst>
          </p:cNvPr>
          <p:cNvSpPr/>
          <p:nvPr/>
        </p:nvSpPr>
        <p:spPr>
          <a:xfrm>
            <a:off x="805325" y="1060030"/>
            <a:ext cx="10601893" cy="304800"/>
          </a:xfrm>
          <a:prstGeom prst="rect">
            <a:avLst/>
          </a:prstGeom>
          <a:noFill/>
          <a:ln/>
        </p:spPr>
        <p:txBody>
          <a:bodyPr wrap="square" lIns="0" tIns="0" rIns="0" bIns="0" rtlCol="0" anchor="ctr"/>
          <a:lstStyle/>
          <a:p>
            <a:r>
              <a:rPr lang="en-US" sz="1400" b="1">
                <a:solidFill>
                  <a:srgbClr val="4A5568"/>
                </a:solidFill>
                <a:ea typeface="Calibri" pitchFamily="34" charset="-122"/>
                <a:cs typeface="Calibri" pitchFamily="34" charset="-120"/>
              </a:rPr>
              <a:t>F</a:t>
            </a:r>
            <a:r>
              <a:rPr lang="en-US" altLang="zh-CN" sz="1400" b="1">
                <a:solidFill>
                  <a:srgbClr val="4A5568"/>
                </a:solidFill>
                <a:ea typeface="Calibri" pitchFamily="34" charset="-122"/>
                <a:cs typeface="Calibri" pitchFamily="34" charset="-120"/>
              </a:rPr>
              <a:t>rom b</a:t>
            </a:r>
            <a:r>
              <a:rPr lang="en-US" sz="1400" b="1">
                <a:solidFill>
                  <a:srgbClr val="4A5568"/>
                </a:solidFill>
                <a:ea typeface="Calibri" pitchFamily="34" charset="-122"/>
                <a:cs typeface="Calibri" pitchFamily="34" charset="-120"/>
              </a:rPr>
              <a:t>ig pharma to biotech, multiple pathways – R is being used for critical, late-stage submissions.</a:t>
            </a:r>
            <a:endParaRPr lang="en-US" sz="1400" b="1">
              <a:solidFill>
                <a:srgbClr val="4A5568"/>
              </a:solidFill>
            </a:endParaRPr>
          </a:p>
        </p:txBody>
      </p:sp>
      <p:sp>
        <p:nvSpPr>
          <p:cNvPr id="84" name="Text 30">
            <a:extLst>
              <a:ext uri="{FF2B5EF4-FFF2-40B4-BE49-F238E27FC236}">
                <a16:creationId xmlns:a16="http://schemas.microsoft.com/office/drawing/2014/main" id="{2C8C0D1B-23A1-52EF-4031-861901823BBE}"/>
              </a:ext>
            </a:extLst>
          </p:cNvPr>
          <p:cNvSpPr/>
          <p:nvPr/>
        </p:nvSpPr>
        <p:spPr>
          <a:xfrm>
            <a:off x="462427" y="4403693"/>
            <a:ext cx="10473506" cy="426720"/>
          </a:xfrm>
          <a:prstGeom prst="rect">
            <a:avLst/>
          </a:prstGeom>
          <a:noFill/>
          <a:ln/>
        </p:spPr>
        <p:txBody>
          <a:bodyPr wrap="square" lIns="0" tIns="0" rIns="0" bIns="0" rtlCol="0" anchor="ctr"/>
          <a:lstStyle/>
          <a:p>
            <a:r>
              <a:rPr lang="en-US" sz="1400">
                <a:solidFill>
                  <a:srgbClr val="4A5568"/>
                </a:solidFill>
                <a:ea typeface="Calibri"/>
                <a:cs typeface="Calibri"/>
              </a:rPr>
              <a:t>Also: </a:t>
            </a:r>
            <a:r>
              <a:rPr lang="en-US" altLang="zh-CN" sz="1400">
                <a:solidFill>
                  <a:srgbClr val="4A5568"/>
                </a:solidFill>
                <a:ea typeface="Calibri"/>
                <a:cs typeface="Calibri"/>
              </a:rPr>
              <a:t>Astellas (E2E Pilot, 2024) · </a:t>
            </a:r>
            <a:r>
              <a:rPr lang="en-US" sz="1400">
                <a:solidFill>
                  <a:srgbClr val="4A5568"/>
                </a:solidFill>
                <a:ea typeface="Calibri"/>
                <a:cs typeface="Calibri"/>
              </a:rPr>
              <a:t>Denali (BLA, R Dataset &amp; TLFs in-house, 2025) · Novartis (2025) · and more...</a:t>
            </a:r>
          </a:p>
        </p:txBody>
      </p:sp>
      <p:sp>
        <p:nvSpPr>
          <p:cNvPr id="10" name="Rounded Rectangle 3">
            <a:extLst>
              <a:ext uri="{FF2B5EF4-FFF2-40B4-BE49-F238E27FC236}">
                <a16:creationId xmlns:a16="http://schemas.microsoft.com/office/drawing/2014/main" id="{F8C3FDEF-29B5-C50D-6583-BA8114862487}"/>
              </a:ext>
            </a:extLst>
          </p:cNvPr>
          <p:cNvSpPr/>
          <p:nvPr/>
        </p:nvSpPr>
        <p:spPr>
          <a:xfrm>
            <a:off x="416707" y="2034757"/>
            <a:ext cx="1999700" cy="598237"/>
          </a:xfrm>
          <a:custGeom>
            <a:avLst/>
            <a:gdLst/>
            <a:ahLst/>
            <a:cxnLst/>
            <a:rect l="0" t="0" r="0" b="0"/>
            <a:pathLst>
              <a:path w="1999700" h="598237">
                <a:moveTo>
                  <a:pt x="1999700" y="506200"/>
                </a:moveTo>
                <a:lnTo>
                  <a:pt x="1999700" y="552219"/>
                </a:lnTo>
                <a:cubicBezTo>
                  <a:pt x="1999700" y="577636"/>
                  <a:pt x="1979092" y="598237"/>
                  <a:pt x="1953682" y="598237"/>
                </a:cubicBezTo>
                <a:lnTo>
                  <a:pt x="46018" y="598237"/>
                </a:lnTo>
                <a:cubicBezTo>
                  <a:pt x="20600" y="598237"/>
                  <a:pt x="0" y="577636"/>
                  <a:pt x="0" y="552219"/>
                </a:cubicBezTo>
                <a:lnTo>
                  <a:pt x="0" y="46018"/>
                </a:lnTo>
                <a:cubicBezTo>
                  <a:pt x="0" y="20600"/>
                  <a:pt x="20600" y="0"/>
                  <a:pt x="46018" y="0"/>
                </a:cubicBezTo>
                <a:lnTo>
                  <a:pt x="1953682" y="0"/>
                </a:lnTo>
                <a:cubicBezTo>
                  <a:pt x="1979092" y="0"/>
                  <a:pt x="1999700" y="20600"/>
                  <a:pt x="1999700" y="46018"/>
                </a:cubicBezTo>
                <a:lnTo>
                  <a:pt x="1999700" y="506200"/>
                </a:lnTo>
              </a:path>
            </a:pathLst>
          </a:custGeom>
          <a:solidFill>
            <a:srgbClr val="E8F5E9"/>
          </a:solidFill>
          <a:ln/>
          <a:effectLst>
            <a:outerShdw blurRad="50800" dist="25400" dir="8100000" algn="bl" rotWithShape="0">
              <a:srgbClr val="000000">
                <a:alpha val="10000"/>
              </a:srgbClr>
            </a:outerShdw>
          </a:effectLst>
        </p:spPr>
        <p:txBody>
          <a:bodyPr/>
          <a:lstStyle/>
          <a:p>
            <a:endParaRPr/>
          </a:p>
        </p:txBody>
      </p:sp>
      <p:sp>
        <p:nvSpPr>
          <p:cNvPr id="12" name="Rounded Rectangle 5">
            <a:extLst>
              <a:ext uri="{FF2B5EF4-FFF2-40B4-BE49-F238E27FC236}">
                <a16:creationId xmlns:a16="http://schemas.microsoft.com/office/drawing/2014/main" id="{3F03DB51-05AE-7657-0BF2-DB0AE2F34790}"/>
              </a:ext>
            </a:extLst>
          </p:cNvPr>
          <p:cNvSpPr/>
          <p:nvPr/>
        </p:nvSpPr>
        <p:spPr>
          <a:xfrm>
            <a:off x="416707" y="2745303"/>
            <a:ext cx="1999700" cy="736292"/>
          </a:xfrm>
          <a:custGeom>
            <a:avLst/>
            <a:gdLst/>
            <a:ahLst/>
            <a:cxnLst/>
            <a:rect l="0" t="0" r="0" b="0"/>
            <a:pathLst>
              <a:path w="1999700" h="736292">
                <a:moveTo>
                  <a:pt x="1999700" y="644255"/>
                </a:moveTo>
                <a:lnTo>
                  <a:pt x="1999700" y="690273"/>
                </a:lnTo>
                <a:cubicBezTo>
                  <a:pt x="1999700" y="715691"/>
                  <a:pt x="1979092" y="736292"/>
                  <a:pt x="1953682" y="736292"/>
                </a:cubicBezTo>
                <a:lnTo>
                  <a:pt x="46018" y="736292"/>
                </a:lnTo>
                <a:cubicBezTo>
                  <a:pt x="20600" y="736292"/>
                  <a:pt x="0" y="715691"/>
                  <a:pt x="0" y="690273"/>
                </a:cubicBezTo>
                <a:lnTo>
                  <a:pt x="0" y="46018"/>
                </a:lnTo>
                <a:cubicBezTo>
                  <a:pt x="0" y="20600"/>
                  <a:pt x="20600" y="0"/>
                  <a:pt x="46018" y="0"/>
                </a:cubicBezTo>
                <a:lnTo>
                  <a:pt x="1953682" y="0"/>
                </a:lnTo>
                <a:cubicBezTo>
                  <a:pt x="1979092" y="0"/>
                  <a:pt x="1999700" y="20600"/>
                  <a:pt x="1999700" y="46018"/>
                </a:cubicBezTo>
                <a:lnTo>
                  <a:pt x="1999700" y="644255"/>
                </a:lnTo>
              </a:path>
            </a:pathLst>
          </a:custGeom>
          <a:solidFill>
            <a:srgbClr val="E8F4F8"/>
          </a:solidFill>
          <a:ln/>
          <a:effectLst>
            <a:outerShdw blurRad="50800" dist="25400" dir="8100000" algn="bl" rotWithShape="0">
              <a:srgbClr val="000000">
                <a:alpha val="10000"/>
              </a:srgbClr>
            </a:outerShdw>
          </a:effectLst>
        </p:spPr>
        <p:txBody>
          <a:bodyPr/>
          <a:lstStyle/>
          <a:p>
            <a:endParaRPr/>
          </a:p>
        </p:txBody>
      </p:sp>
      <p:sp>
        <p:nvSpPr>
          <p:cNvPr id="14" name="Rounded Rectangle 7">
            <a:extLst>
              <a:ext uri="{FF2B5EF4-FFF2-40B4-BE49-F238E27FC236}">
                <a16:creationId xmlns:a16="http://schemas.microsoft.com/office/drawing/2014/main" id="{398C5117-B7C4-FFFF-EA2D-EAB7209EC5A0}"/>
              </a:ext>
            </a:extLst>
          </p:cNvPr>
          <p:cNvSpPr/>
          <p:nvPr/>
        </p:nvSpPr>
        <p:spPr>
          <a:xfrm>
            <a:off x="416707" y="3575409"/>
            <a:ext cx="1999700" cy="736292"/>
          </a:xfrm>
          <a:custGeom>
            <a:avLst/>
            <a:gdLst/>
            <a:ahLst/>
            <a:cxnLst/>
            <a:rect l="0" t="0" r="0" b="0"/>
            <a:pathLst>
              <a:path w="1999700" h="736292">
                <a:moveTo>
                  <a:pt x="1999700" y="644255"/>
                </a:moveTo>
                <a:lnTo>
                  <a:pt x="1999700" y="690273"/>
                </a:lnTo>
                <a:cubicBezTo>
                  <a:pt x="1999700" y="715691"/>
                  <a:pt x="1979092" y="736292"/>
                  <a:pt x="1953682" y="736292"/>
                </a:cubicBezTo>
                <a:lnTo>
                  <a:pt x="46018" y="736292"/>
                </a:lnTo>
                <a:cubicBezTo>
                  <a:pt x="20600" y="736292"/>
                  <a:pt x="0" y="715691"/>
                  <a:pt x="0" y="690273"/>
                </a:cubicBezTo>
                <a:lnTo>
                  <a:pt x="0" y="46018"/>
                </a:lnTo>
                <a:cubicBezTo>
                  <a:pt x="0" y="20600"/>
                  <a:pt x="20600" y="0"/>
                  <a:pt x="46018" y="0"/>
                </a:cubicBezTo>
                <a:lnTo>
                  <a:pt x="1953682" y="0"/>
                </a:lnTo>
                <a:cubicBezTo>
                  <a:pt x="1979092" y="0"/>
                  <a:pt x="1999700" y="20600"/>
                  <a:pt x="1999700" y="46018"/>
                </a:cubicBezTo>
                <a:lnTo>
                  <a:pt x="1999700" y="644255"/>
                </a:lnTo>
              </a:path>
            </a:pathLst>
          </a:custGeom>
          <a:solidFill>
            <a:srgbClr val="FFF0F0"/>
          </a:solidFill>
          <a:ln/>
          <a:effectLst>
            <a:outerShdw blurRad="50800" dist="25400" dir="8100000" algn="bl" rotWithShape="0">
              <a:srgbClr val="000000">
                <a:alpha val="10000"/>
              </a:srgbClr>
            </a:outerShdw>
          </a:effectLst>
        </p:spPr>
        <p:txBody>
          <a:bodyPr/>
          <a:lstStyle/>
          <a:p>
            <a:endParaRPr/>
          </a:p>
        </p:txBody>
      </p:sp>
      <p:sp>
        <p:nvSpPr>
          <p:cNvPr id="17" name="Rounded Rectangle 9">
            <a:extLst>
              <a:ext uri="{FF2B5EF4-FFF2-40B4-BE49-F238E27FC236}">
                <a16:creationId xmlns:a16="http://schemas.microsoft.com/office/drawing/2014/main" id="{896859C5-BA66-72F4-8376-A1D9D9592C1B}"/>
              </a:ext>
            </a:extLst>
          </p:cNvPr>
          <p:cNvSpPr/>
          <p:nvPr/>
        </p:nvSpPr>
        <p:spPr>
          <a:xfrm>
            <a:off x="3173304" y="1454153"/>
            <a:ext cx="276109" cy="276109"/>
          </a:xfrm>
          <a:custGeom>
            <a:avLst/>
            <a:gdLst/>
            <a:ahLst/>
            <a:cxnLst/>
            <a:rect l="0" t="0" r="0" b="0"/>
            <a:pathLst>
              <a:path w="276109" h="276109">
                <a:moveTo>
                  <a:pt x="241595" y="0"/>
                </a:moveTo>
                <a:lnTo>
                  <a:pt x="34513" y="0"/>
                </a:lnTo>
                <a:cubicBezTo>
                  <a:pt x="15454" y="0"/>
                  <a:pt x="0" y="15454"/>
                  <a:pt x="0" y="34513"/>
                </a:cubicBezTo>
                <a:lnTo>
                  <a:pt x="0" y="241595"/>
                </a:lnTo>
                <a:cubicBezTo>
                  <a:pt x="0" y="260655"/>
                  <a:pt x="15454" y="276109"/>
                  <a:pt x="34513" y="276109"/>
                </a:cubicBezTo>
                <a:lnTo>
                  <a:pt x="241595" y="276109"/>
                </a:lnTo>
                <a:cubicBezTo>
                  <a:pt x="260655" y="276109"/>
                  <a:pt x="276109" y="260655"/>
                  <a:pt x="276109" y="241595"/>
                </a:cubicBezTo>
                <a:lnTo>
                  <a:pt x="276109" y="34513"/>
                </a:lnTo>
                <a:cubicBezTo>
                  <a:pt x="276109" y="15454"/>
                  <a:pt x="260655" y="0"/>
                  <a:pt x="241595" y="0"/>
                </a:cubicBezTo>
                <a:moveTo>
                  <a:pt x="23009" y="178320"/>
                </a:moveTo>
                <a:lnTo>
                  <a:pt x="23009" y="103541"/>
                </a:lnTo>
                <a:lnTo>
                  <a:pt x="56372" y="103541"/>
                </a:lnTo>
                <a:cubicBezTo>
                  <a:pt x="57124" y="104469"/>
                  <a:pt x="57975" y="105320"/>
                  <a:pt x="58903" y="106072"/>
                </a:cubicBezTo>
                <a:lnTo>
                  <a:pt x="81912" y="126665"/>
                </a:lnTo>
                <a:cubicBezTo>
                  <a:pt x="83093" y="127716"/>
                  <a:pt x="84412" y="128605"/>
                  <a:pt x="85824" y="129311"/>
                </a:cubicBezTo>
                <a:lnTo>
                  <a:pt x="85824" y="150479"/>
                </a:lnTo>
                <a:cubicBezTo>
                  <a:pt x="73023" y="154713"/>
                  <a:pt x="63290" y="165228"/>
                  <a:pt x="60053" y="178320"/>
                </a:cubicBezTo>
                <a:lnTo>
                  <a:pt x="23009" y="178320"/>
                </a:lnTo>
                <a:moveTo>
                  <a:pt x="135523" y="178320"/>
                </a:moveTo>
                <a:cubicBezTo>
                  <a:pt x="132202" y="165121"/>
                  <a:pt x="122278" y="154583"/>
                  <a:pt x="109293" y="150479"/>
                </a:cubicBezTo>
                <a:lnTo>
                  <a:pt x="109293" y="131497"/>
                </a:lnTo>
                <a:lnTo>
                  <a:pt x="178320" y="131497"/>
                </a:lnTo>
                <a:lnTo>
                  <a:pt x="178320" y="161984"/>
                </a:lnTo>
                <a:cubicBezTo>
                  <a:pt x="171310" y="164829"/>
                  <a:pt x="166148" y="170934"/>
                  <a:pt x="164515" y="178320"/>
                </a:cubicBezTo>
                <a:lnTo>
                  <a:pt x="135523" y="178320"/>
                </a:lnTo>
                <a:moveTo>
                  <a:pt x="178320" y="50965"/>
                </a:moveTo>
                <a:lnTo>
                  <a:pt x="109293" y="50965"/>
                </a:lnTo>
                <a:lnTo>
                  <a:pt x="109293" y="23009"/>
                </a:lnTo>
                <a:lnTo>
                  <a:pt x="178320" y="23009"/>
                </a:lnTo>
                <a:lnTo>
                  <a:pt x="178320" y="50965"/>
                </a:lnTo>
                <a:moveTo>
                  <a:pt x="109293" y="224684"/>
                </a:moveTo>
                <a:cubicBezTo>
                  <a:pt x="120636" y="221186"/>
                  <a:pt x="129779" y="212719"/>
                  <a:pt x="134143" y="201675"/>
                </a:cubicBezTo>
                <a:lnTo>
                  <a:pt x="163940" y="201675"/>
                </a:lnTo>
                <a:lnTo>
                  <a:pt x="163940" y="206622"/>
                </a:lnTo>
                <a:cubicBezTo>
                  <a:pt x="163940" y="219330"/>
                  <a:pt x="174240" y="229631"/>
                  <a:pt x="186949" y="229631"/>
                </a:cubicBezTo>
                <a:lnTo>
                  <a:pt x="189825" y="229631"/>
                </a:lnTo>
                <a:lnTo>
                  <a:pt x="189825" y="253100"/>
                </a:lnTo>
                <a:lnTo>
                  <a:pt x="109293" y="253100"/>
                </a:lnTo>
                <a:lnTo>
                  <a:pt x="109293" y="224684"/>
                </a:lnTo>
                <a:moveTo>
                  <a:pt x="209958" y="160258"/>
                </a:moveTo>
                <a:lnTo>
                  <a:pt x="201329" y="160258"/>
                </a:lnTo>
                <a:lnTo>
                  <a:pt x="201329" y="131382"/>
                </a:lnTo>
                <a:cubicBezTo>
                  <a:pt x="211170" y="130116"/>
                  <a:pt x="218556" y="121748"/>
                  <a:pt x="218586" y="111824"/>
                </a:cubicBezTo>
                <a:lnTo>
                  <a:pt x="218586" y="103541"/>
                </a:lnTo>
                <a:lnTo>
                  <a:pt x="253100" y="103541"/>
                </a:lnTo>
                <a:lnTo>
                  <a:pt x="253100" y="184073"/>
                </a:lnTo>
                <a:lnTo>
                  <a:pt x="232967" y="184073"/>
                </a:lnTo>
                <a:lnTo>
                  <a:pt x="232967" y="183267"/>
                </a:lnTo>
                <a:cubicBezTo>
                  <a:pt x="232967" y="170559"/>
                  <a:pt x="222667" y="160258"/>
                  <a:pt x="209958" y="160258"/>
                </a:cubicBezTo>
                <a:moveTo>
                  <a:pt x="253100" y="34513"/>
                </a:moveTo>
                <a:lnTo>
                  <a:pt x="253100" y="80531"/>
                </a:lnTo>
                <a:lnTo>
                  <a:pt x="218586" y="80531"/>
                </a:lnTo>
                <a:lnTo>
                  <a:pt x="218586" y="70753"/>
                </a:lnTo>
                <a:cubicBezTo>
                  <a:pt x="218602" y="60813"/>
                  <a:pt x="211200" y="52414"/>
                  <a:pt x="201329" y="51195"/>
                </a:cubicBezTo>
                <a:lnTo>
                  <a:pt x="201329" y="23009"/>
                </a:lnTo>
                <a:lnTo>
                  <a:pt x="241595" y="23009"/>
                </a:lnTo>
                <a:cubicBezTo>
                  <a:pt x="247946" y="23009"/>
                  <a:pt x="253100" y="28163"/>
                  <a:pt x="253100" y="34513"/>
                </a:cubicBezTo>
                <a:moveTo>
                  <a:pt x="34513" y="23009"/>
                </a:moveTo>
                <a:lnTo>
                  <a:pt x="86284" y="23009"/>
                </a:lnTo>
                <a:lnTo>
                  <a:pt x="86284" y="53151"/>
                </a:lnTo>
                <a:cubicBezTo>
                  <a:pt x="84865" y="53895"/>
                  <a:pt x="83553" y="54823"/>
                  <a:pt x="82372" y="55912"/>
                </a:cubicBezTo>
                <a:lnTo>
                  <a:pt x="59363" y="76390"/>
                </a:lnTo>
                <a:cubicBezTo>
                  <a:pt x="57829" y="77571"/>
                  <a:pt x="56472" y="78967"/>
                  <a:pt x="55336" y="80531"/>
                </a:cubicBezTo>
                <a:lnTo>
                  <a:pt x="23009" y="80531"/>
                </a:lnTo>
                <a:lnTo>
                  <a:pt x="23009" y="34513"/>
                </a:lnTo>
                <a:cubicBezTo>
                  <a:pt x="23009" y="28163"/>
                  <a:pt x="28163" y="23009"/>
                  <a:pt x="34513" y="23009"/>
                </a:cubicBezTo>
                <a:moveTo>
                  <a:pt x="23009" y="241595"/>
                </a:moveTo>
                <a:lnTo>
                  <a:pt x="23009" y="201329"/>
                </a:lnTo>
                <a:lnTo>
                  <a:pt x="61434" y="201329"/>
                </a:lnTo>
                <a:cubicBezTo>
                  <a:pt x="65798" y="212374"/>
                  <a:pt x="74940" y="220841"/>
                  <a:pt x="86284" y="224339"/>
                </a:cubicBezTo>
                <a:lnTo>
                  <a:pt x="86284" y="253100"/>
                </a:lnTo>
                <a:lnTo>
                  <a:pt x="34513" y="253100"/>
                </a:lnTo>
                <a:cubicBezTo>
                  <a:pt x="28163" y="253100"/>
                  <a:pt x="23009" y="247946"/>
                  <a:pt x="23009" y="241595"/>
                </a:cubicBezTo>
                <a:moveTo>
                  <a:pt x="241595" y="253100"/>
                </a:moveTo>
                <a:lnTo>
                  <a:pt x="212834" y="253100"/>
                </a:lnTo>
                <a:lnTo>
                  <a:pt x="212834" y="229170"/>
                </a:lnTo>
                <a:cubicBezTo>
                  <a:pt x="224062" y="227759"/>
                  <a:pt x="232599" y="218395"/>
                  <a:pt x="232967" y="207082"/>
                </a:cubicBezTo>
                <a:lnTo>
                  <a:pt x="253100" y="207082"/>
                </a:lnTo>
                <a:lnTo>
                  <a:pt x="253100" y="241595"/>
                </a:lnTo>
                <a:cubicBezTo>
                  <a:pt x="253100" y="247946"/>
                  <a:pt x="247946" y="253100"/>
                  <a:pt x="241595" y="253100"/>
                </a:cubicBezTo>
              </a:path>
            </a:pathLst>
          </a:custGeom>
          <a:solidFill>
            <a:srgbClr val="F7B731"/>
          </a:solidFill>
          <a:ln>
            <a:noFill/>
          </a:ln>
        </p:spPr>
        <p:txBody>
          <a:bodyPr rtlCol="0" anchor="ctr"/>
          <a:lstStyle/>
          <a:p>
            <a:pPr algn="ctr"/>
            <a:endParaRPr/>
          </a:p>
        </p:txBody>
      </p:sp>
      <p:sp>
        <p:nvSpPr>
          <p:cNvPr id="18" name="Rounded Rectangle 10">
            <a:extLst>
              <a:ext uri="{FF2B5EF4-FFF2-40B4-BE49-F238E27FC236}">
                <a16:creationId xmlns:a16="http://schemas.microsoft.com/office/drawing/2014/main" id="{519CCFDD-0F87-5384-A06A-C82CFF9EBAE4}"/>
              </a:ext>
            </a:extLst>
          </p:cNvPr>
          <p:cNvSpPr/>
          <p:nvPr/>
        </p:nvSpPr>
        <p:spPr>
          <a:xfrm>
            <a:off x="10846288" y="1454153"/>
            <a:ext cx="269436" cy="276301"/>
          </a:xfrm>
          <a:custGeom>
            <a:avLst/>
            <a:gdLst/>
            <a:ahLst/>
            <a:cxnLst/>
            <a:rect l="0" t="0" r="0" b="0"/>
            <a:pathLst>
              <a:path w="269436" h="276301">
                <a:moveTo>
                  <a:pt x="268854" y="256321"/>
                </a:moveTo>
                <a:cubicBezTo>
                  <a:pt x="269436" y="255370"/>
                  <a:pt x="269436" y="254166"/>
                  <a:pt x="268854" y="253215"/>
                </a:cubicBezTo>
                <a:lnTo>
                  <a:pt x="258499" y="233197"/>
                </a:lnTo>
                <a:cubicBezTo>
                  <a:pt x="258392" y="232745"/>
                  <a:pt x="258392" y="232269"/>
                  <a:pt x="258499" y="231817"/>
                </a:cubicBezTo>
                <a:lnTo>
                  <a:pt x="258499" y="180046"/>
                </a:lnTo>
                <a:cubicBezTo>
                  <a:pt x="258499" y="162559"/>
                  <a:pt x="241128" y="146683"/>
                  <a:pt x="222145" y="130691"/>
                </a:cubicBezTo>
                <a:cubicBezTo>
                  <a:pt x="221493" y="130147"/>
                  <a:pt x="221117" y="129349"/>
                  <a:pt x="221110" y="128506"/>
                </a:cubicBezTo>
                <a:lnTo>
                  <a:pt x="221110" y="122523"/>
                </a:lnTo>
                <a:cubicBezTo>
                  <a:pt x="221110" y="117760"/>
                  <a:pt x="217244" y="113895"/>
                  <a:pt x="212481" y="113895"/>
                </a:cubicBezTo>
                <a:cubicBezTo>
                  <a:pt x="207718" y="113895"/>
                  <a:pt x="203853" y="117760"/>
                  <a:pt x="203853" y="122523"/>
                </a:cubicBezTo>
                <a:lnTo>
                  <a:pt x="203853" y="151630"/>
                </a:lnTo>
                <a:cubicBezTo>
                  <a:pt x="203876" y="152389"/>
                  <a:pt x="204160" y="153125"/>
                  <a:pt x="204658" y="153701"/>
                </a:cubicBezTo>
                <a:lnTo>
                  <a:pt x="232959" y="182002"/>
                </a:lnTo>
                <a:cubicBezTo>
                  <a:pt x="236326" y="185369"/>
                  <a:pt x="236326" y="190830"/>
                  <a:pt x="232959" y="194197"/>
                </a:cubicBezTo>
                <a:cubicBezTo>
                  <a:pt x="229592" y="197564"/>
                  <a:pt x="224131" y="197564"/>
                  <a:pt x="220764" y="194197"/>
                </a:cubicBezTo>
                <a:lnTo>
                  <a:pt x="196950" y="170267"/>
                </a:lnTo>
                <a:cubicBezTo>
                  <a:pt x="192057" y="167782"/>
                  <a:pt x="186182" y="168273"/>
                  <a:pt x="181764" y="171533"/>
                </a:cubicBezTo>
                <a:cubicBezTo>
                  <a:pt x="178428" y="173979"/>
                  <a:pt x="176326" y="177760"/>
                  <a:pt x="176012" y="181887"/>
                </a:cubicBezTo>
                <a:cubicBezTo>
                  <a:pt x="175644" y="186120"/>
                  <a:pt x="177108" y="190308"/>
                  <a:pt x="180038" y="193391"/>
                </a:cubicBezTo>
                <a:lnTo>
                  <a:pt x="211676" y="225604"/>
                </a:lnTo>
                <a:cubicBezTo>
                  <a:pt x="212174" y="226133"/>
                  <a:pt x="212458" y="226831"/>
                  <a:pt x="212481" y="227560"/>
                </a:cubicBezTo>
                <a:lnTo>
                  <a:pt x="212481" y="243666"/>
                </a:lnTo>
                <a:cubicBezTo>
                  <a:pt x="214000" y="253552"/>
                  <a:pt x="217697" y="262986"/>
                  <a:pt x="223295" y="271277"/>
                </a:cubicBezTo>
                <a:cubicBezTo>
                  <a:pt x="223687" y="272021"/>
                  <a:pt x="224415" y="272535"/>
                  <a:pt x="225251" y="272658"/>
                </a:cubicBezTo>
                <a:cubicBezTo>
                  <a:pt x="241657" y="275334"/>
                  <a:pt x="258246" y="269122"/>
                  <a:pt x="268854" y="256321"/>
                </a:cubicBezTo>
                <a:moveTo>
                  <a:pt x="452" y="24964"/>
                </a:moveTo>
                <a:lnTo>
                  <a:pt x="10806" y="44982"/>
                </a:lnTo>
                <a:cubicBezTo>
                  <a:pt x="10913" y="45435"/>
                  <a:pt x="10913" y="45910"/>
                  <a:pt x="10806" y="46363"/>
                </a:cubicBezTo>
                <a:lnTo>
                  <a:pt x="10806" y="98133"/>
                </a:lnTo>
                <a:cubicBezTo>
                  <a:pt x="10806" y="116541"/>
                  <a:pt x="30019" y="132647"/>
                  <a:pt x="50037" y="150019"/>
                </a:cubicBezTo>
                <a:cubicBezTo>
                  <a:pt x="50727" y="150525"/>
                  <a:pt x="51118" y="151346"/>
                  <a:pt x="51072" y="152205"/>
                </a:cubicBezTo>
                <a:lnTo>
                  <a:pt x="51072" y="259197"/>
                </a:lnTo>
                <a:cubicBezTo>
                  <a:pt x="51264" y="268731"/>
                  <a:pt x="59141" y="276301"/>
                  <a:pt x="68674" y="276109"/>
                </a:cubicBezTo>
                <a:lnTo>
                  <a:pt x="195224" y="276109"/>
                </a:lnTo>
                <a:cubicBezTo>
                  <a:pt x="201575" y="276109"/>
                  <a:pt x="206729" y="270955"/>
                  <a:pt x="206729" y="264605"/>
                </a:cubicBezTo>
                <a:cubicBezTo>
                  <a:pt x="206729" y="258254"/>
                  <a:pt x="201575" y="253100"/>
                  <a:pt x="195224" y="253100"/>
                </a:cubicBezTo>
                <a:lnTo>
                  <a:pt x="80179" y="253100"/>
                </a:lnTo>
                <a:cubicBezTo>
                  <a:pt x="77003" y="253100"/>
                  <a:pt x="74426" y="250523"/>
                  <a:pt x="74426" y="247348"/>
                </a:cubicBezTo>
                <a:lnTo>
                  <a:pt x="74426" y="132302"/>
                </a:lnTo>
                <a:cubicBezTo>
                  <a:pt x="73207" y="131880"/>
                  <a:pt x="72102" y="131167"/>
                  <a:pt x="71205" y="130231"/>
                </a:cubicBezTo>
                <a:lnTo>
                  <a:pt x="39568" y="98479"/>
                </a:lnTo>
                <a:cubicBezTo>
                  <a:pt x="36400" y="95081"/>
                  <a:pt x="36492" y="89781"/>
                  <a:pt x="39782" y="86499"/>
                </a:cubicBezTo>
                <a:cubicBezTo>
                  <a:pt x="43065" y="83208"/>
                  <a:pt x="48365" y="83116"/>
                  <a:pt x="51762" y="86284"/>
                </a:cubicBezTo>
                <a:lnTo>
                  <a:pt x="74772" y="109293"/>
                </a:lnTo>
                <a:cubicBezTo>
                  <a:pt x="79044" y="110704"/>
                  <a:pt x="83730" y="110029"/>
                  <a:pt x="87434" y="107475"/>
                </a:cubicBezTo>
                <a:cubicBezTo>
                  <a:pt x="91139" y="104921"/>
                  <a:pt x="93432" y="100787"/>
                  <a:pt x="93639" y="96293"/>
                </a:cubicBezTo>
                <a:cubicBezTo>
                  <a:pt x="94007" y="92059"/>
                  <a:pt x="92542" y="87871"/>
                  <a:pt x="89612" y="84788"/>
                </a:cubicBezTo>
                <a:lnTo>
                  <a:pt x="57170" y="52115"/>
                </a:lnTo>
                <a:lnTo>
                  <a:pt x="57170" y="34513"/>
                </a:lnTo>
                <a:cubicBezTo>
                  <a:pt x="55559" y="24757"/>
                  <a:pt x="51870" y="15454"/>
                  <a:pt x="46355" y="7247"/>
                </a:cubicBezTo>
                <a:cubicBezTo>
                  <a:pt x="45926" y="6534"/>
                  <a:pt x="45212" y="6036"/>
                  <a:pt x="44399" y="5867"/>
                </a:cubicBezTo>
                <a:cubicBezTo>
                  <a:pt x="28063" y="3152"/>
                  <a:pt x="11504" y="9226"/>
                  <a:pt x="797" y="21858"/>
                </a:cubicBezTo>
                <a:cubicBezTo>
                  <a:pt x="130" y="22756"/>
                  <a:pt x="0" y="23944"/>
                  <a:pt x="452" y="24964"/>
                </a:cubicBezTo>
                <a:moveTo>
                  <a:pt x="169339" y="161063"/>
                </a:moveTo>
                <a:cubicBezTo>
                  <a:pt x="169278" y="165803"/>
                  <a:pt x="165451" y="169631"/>
                  <a:pt x="160711" y="169692"/>
                </a:cubicBezTo>
                <a:lnTo>
                  <a:pt x="97436" y="169692"/>
                </a:lnTo>
                <a:cubicBezTo>
                  <a:pt x="92673" y="169692"/>
                  <a:pt x="88807" y="165826"/>
                  <a:pt x="88807" y="161063"/>
                </a:cubicBezTo>
                <a:cubicBezTo>
                  <a:pt x="88807" y="156301"/>
                  <a:pt x="92673" y="152435"/>
                  <a:pt x="97436" y="152435"/>
                </a:cubicBezTo>
                <a:lnTo>
                  <a:pt x="160711" y="152435"/>
                </a:lnTo>
                <a:cubicBezTo>
                  <a:pt x="165474" y="152435"/>
                  <a:pt x="169339" y="156301"/>
                  <a:pt x="169339" y="161063"/>
                </a:cubicBezTo>
                <a:moveTo>
                  <a:pt x="97436" y="198798"/>
                </a:moveTo>
                <a:lnTo>
                  <a:pt x="137701" y="198798"/>
                </a:lnTo>
                <a:cubicBezTo>
                  <a:pt x="142464" y="198798"/>
                  <a:pt x="146330" y="202664"/>
                  <a:pt x="146330" y="207427"/>
                </a:cubicBezTo>
                <a:cubicBezTo>
                  <a:pt x="146330" y="212190"/>
                  <a:pt x="142464" y="216055"/>
                  <a:pt x="137701" y="216055"/>
                </a:cubicBezTo>
                <a:lnTo>
                  <a:pt x="97436" y="216055"/>
                </a:lnTo>
                <a:cubicBezTo>
                  <a:pt x="92673" y="216055"/>
                  <a:pt x="88807" y="212190"/>
                  <a:pt x="88807" y="207427"/>
                </a:cubicBezTo>
                <a:cubicBezTo>
                  <a:pt x="88807" y="202664"/>
                  <a:pt x="92673" y="198798"/>
                  <a:pt x="97436" y="198798"/>
                </a:cubicBezTo>
                <a:moveTo>
                  <a:pt x="215357" y="57522"/>
                </a:moveTo>
                <a:cubicBezTo>
                  <a:pt x="215357" y="25754"/>
                  <a:pt x="189602" y="0"/>
                  <a:pt x="157834" y="0"/>
                </a:cubicBezTo>
                <a:cubicBezTo>
                  <a:pt x="126067" y="0"/>
                  <a:pt x="100312" y="25754"/>
                  <a:pt x="100312" y="57522"/>
                </a:cubicBezTo>
                <a:cubicBezTo>
                  <a:pt x="100312" y="89290"/>
                  <a:pt x="126067" y="115045"/>
                  <a:pt x="157834" y="115045"/>
                </a:cubicBezTo>
                <a:cubicBezTo>
                  <a:pt x="189602" y="115045"/>
                  <a:pt x="215357" y="89290"/>
                  <a:pt x="215357" y="57522"/>
                </a:cubicBezTo>
                <a:moveTo>
                  <a:pt x="190622" y="42796"/>
                </a:moveTo>
                <a:lnTo>
                  <a:pt x="163472" y="79036"/>
                </a:lnTo>
                <a:cubicBezTo>
                  <a:pt x="160511" y="82978"/>
                  <a:pt x="155863" y="85287"/>
                  <a:pt x="150932" y="85248"/>
                </a:cubicBezTo>
                <a:cubicBezTo>
                  <a:pt x="146621" y="85402"/>
                  <a:pt x="142441" y="83737"/>
                  <a:pt x="139427" y="80647"/>
                </a:cubicBezTo>
                <a:lnTo>
                  <a:pt x="125852" y="66611"/>
                </a:lnTo>
                <a:cubicBezTo>
                  <a:pt x="123543" y="64463"/>
                  <a:pt x="122592" y="61219"/>
                  <a:pt x="123374" y="58167"/>
                </a:cubicBezTo>
                <a:cubicBezTo>
                  <a:pt x="124157" y="55106"/>
                  <a:pt x="126542" y="52721"/>
                  <a:pt x="129602" y="51939"/>
                </a:cubicBezTo>
                <a:cubicBezTo>
                  <a:pt x="132655" y="51156"/>
                  <a:pt x="135899" y="52108"/>
                  <a:pt x="138047" y="54416"/>
                </a:cubicBezTo>
                <a:lnTo>
                  <a:pt x="148401" y="64770"/>
                </a:lnTo>
                <a:cubicBezTo>
                  <a:pt x="148999" y="65391"/>
                  <a:pt x="149835" y="65729"/>
                  <a:pt x="150702" y="65691"/>
                </a:cubicBezTo>
                <a:cubicBezTo>
                  <a:pt x="151522" y="65622"/>
                  <a:pt x="152282" y="65200"/>
                  <a:pt x="152772" y="64540"/>
                </a:cubicBezTo>
                <a:lnTo>
                  <a:pt x="176817" y="32442"/>
                </a:lnTo>
                <a:cubicBezTo>
                  <a:pt x="179678" y="28631"/>
                  <a:pt x="185085" y="27856"/>
                  <a:pt x="188897" y="30717"/>
                </a:cubicBezTo>
                <a:cubicBezTo>
                  <a:pt x="192709" y="33577"/>
                  <a:pt x="193483" y="38985"/>
                  <a:pt x="190622" y="42796"/>
                </a:cubicBezTo>
              </a:path>
            </a:pathLst>
          </a:custGeom>
          <a:solidFill>
            <a:srgbClr val="F7B731"/>
          </a:solidFill>
          <a:ln>
            <a:noFill/>
          </a:ln>
        </p:spPr>
        <p:txBody>
          <a:bodyPr rtlCol="0" anchor="ctr"/>
          <a:lstStyle/>
          <a:p>
            <a:pPr algn="ctr"/>
            <a:endParaRPr/>
          </a:p>
        </p:txBody>
      </p:sp>
      <p:sp>
        <p:nvSpPr>
          <p:cNvPr id="19" name="Rounded Rectangle 11">
            <a:extLst>
              <a:ext uri="{FF2B5EF4-FFF2-40B4-BE49-F238E27FC236}">
                <a16:creationId xmlns:a16="http://schemas.microsoft.com/office/drawing/2014/main" id="{F2CC4879-FA9A-BDB8-C6B3-D008EE1CD3E2}"/>
              </a:ext>
            </a:extLst>
          </p:cNvPr>
          <p:cNvSpPr/>
          <p:nvPr/>
        </p:nvSpPr>
        <p:spPr>
          <a:xfrm>
            <a:off x="5265229" y="1454153"/>
            <a:ext cx="276109" cy="276109"/>
          </a:xfrm>
          <a:custGeom>
            <a:avLst/>
            <a:gdLst/>
            <a:ahLst/>
            <a:cxnLst/>
            <a:rect l="0" t="0" r="0" b="0"/>
            <a:pathLst>
              <a:path w="276109" h="276109">
                <a:moveTo>
                  <a:pt x="264605" y="253100"/>
                </a:moveTo>
                <a:lnTo>
                  <a:pt x="244472" y="253100"/>
                </a:lnTo>
                <a:cubicBezTo>
                  <a:pt x="242884" y="253100"/>
                  <a:pt x="241595" y="251811"/>
                  <a:pt x="241595" y="250224"/>
                </a:cubicBezTo>
                <a:lnTo>
                  <a:pt x="241595" y="238719"/>
                </a:lnTo>
                <a:cubicBezTo>
                  <a:pt x="241595" y="237132"/>
                  <a:pt x="242884" y="235843"/>
                  <a:pt x="244472" y="235843"/>
                </a:cubicBezTo>
                <a:lnTo>
                  <a:pt x="264605" y="235843"/>
                </a:lnTo>
                <a:cubicBezTo>
                  <a:pt x="270955" y="235843"/>
                  <a:pt x="276109" y="230689"/>
                  <a:pt x="276109" y="224339"/>
                </a:cubicBezTo>
                <a:cubicBezTo>
                  <a:pt x="276109" y="217988"/>
                  <a:pt x="270955" y="212834"/>
                  <a:pt x="264605" y="212834"/>
                </a:cubicBezTo>
                <a:lnTo>
                  <a:pt x="11504" y="212834"/>
                </a:lnTo>
                <a:cubicBezTo>
                  <a:pt x="5154" y="212834"/>
                  <a:pt x="0" y="217988"/>
                  <a:pt x="0" y="224339"/>
                </a:cubicBezTo>
                <a:cubicBezTo>
                  <a:pt x="0" y="230689"/>
                  <a:pt x="5154" y="235843"/>
                  <a:pt x="11504" y="235843"/>
                </a:cubicBezTo>
                <a:lnTo>
                  <a:pt x="31637" y="235843"/>
                </a:lnTo>
                <a:cubicBezTo>
                  <a:pt x="33225" y="235843"/>
                  <a:pt x="34513" y="237132"/>
                  <a:pt x="34513" y="238719"/>
                </a:cubicBezTo>
                <a:lnTo>
                  <a:pt x="34513" y="250224"/>
                </a:lnTo>
                <a:cubicBezTo>
                  <a:pt x="34513" y="251811"/>
                  <a:pt x="33225" y="253100"/>
                  <a:pt x="31637" y="253100"/>
                </a:cubicBezTo>
                <a:lnTo>
                  <a:pt x="11504" y="253100"/>
                </a:lnTo>
                <a:cubicBezTo>
                  <a:pt x="5154" y="253100"/>
                  <a:pt x="0" y="258254"/>
                  <a:pt x="0" y="264605"/>
                </a:cubicBezTo>
                <a:cubicBezTo>
                  <a:pt x="0" y="270955"/>
                  <a:pt x="5154" y="276109"/>
                  <a:pt x="11504" y="276109"/>
                </a:cubicBezTo>
                <a:lnTo>
                  <a:pt x="264605" y="276109"/>
                </a:lnTo>
                <a:cubicBezTo>
                  <a:pt x="270955" y="276109"/>
                  <a:pt x="276109" y="270955"/>
                  <a:pt x="276109" y="264605"/>
                </a:cubicBezTo>
                <a:cubicBezTo>
                  <a:pt x="276109" y="258254"/>
                  <a:pt x="270955" y="253100"/>
                  <a:pt x="264605" y="253100"/>
                </a:cubicBezTo>
                <a:moveTo>
                  <a:pt x="218586" y="250224"/>
                </a:moveTo>
                <a:cubicBezTo>
                  <a:pt x="218586" y="251811"/>
                  <a:pt x="217298" y="253100"/>
                  <a:pt x="215710" y="253100"/>
                </a:cubicBezTo>
                <a:lnTo>
                  <a:pt x="152435" y="253100"/>
                </a:lnTo>
                <a:cubicBezTo>
                  <a:pt x="150847" y="253100"/>
                  <a:pt x="149559" y="251811"/>
                  <a:pt x="149559" y="250224"/>
                </a:cubicBezTo>
                <a:lnTo>
                  <a:pt x="149559" y="238719"/>
                </a:lnTo>
                <a:cubicBezTo>
                  <a:pt x="149559" y="237132"/>
                  <a:pt x="150847" y="235843"/>
                  <a:pt x="152435" y="235843"/>
                </a:cubicBezTo>
                <a:lnTo>
                  <a:pt x="215710" y="235843"/>
                </a:lnTo>
                <a:cubicBezTo>
                  <a:pt x="217298" y="235843"/>
                  <a:pt x="218586" y="237132"/>
                  <a:pt x="218586" y="238719"/>
                </a:cubicBezTo>
                <a:lnTo>
                  <a:pt x="218586" y="250224"/>
                </a:lnTo>
                <a:moveTo>
                  <a:pt x="57522" y="238719"/>
                </a:moveTo>
                <a:cubicBezTo>
                  <a:pt x="57522" y="237132"/>
                  <a:pt x="58811" y="235843"/>
                  <a:pt x="60398" y="235843"/>
                </a:cubicBezTo>
                <a:lnTo>
                  <a:pt x="123674" y="235843"/>
                </a:lnTo>
                <a:cubicBezTo>
                  <a:pt x="125261" y="235843"/>
                  <a:pt x="126550" y="237132"/>
                  <a:pt x="126550" y="238719"/>
                </a:cubicBezTo>
                <a:lnTo>
                  <a:pt x="126550" y="250224"/>
                </a:lnTo>
                <a:cubicBezTo>
                  <a:pt x="126550" y="251811"/>
                  <a:pt x="125261" y="253100"/>
                  <a:pt x="123674" y="253100"/>
                </a:cubicBezTo>
                <a:lnTo>
                  <a:pt x="60398" y="253100"/>
                </a:lnTo>
                <a:cubicBezTo>
                  <a:pt x="58811" y="253100"/>
                  <a:pt x="57522" y="251811"/>
                  <a:pt x="57522" y="250224"/>
                </a:cubicBezTo>
                <a:lnTo>
                  <a:pt x="57522" y="238719"/>
                </a:lnTo>
                <a:moveTo>
                  <a:pt x="97788" y="92036"/>
                </a:moveTo>
                <a:lnTo>
                  <a:pt x="189825" y="92036"/>
                </a:lnTo>
                <a:cubicBezTo>
                  <a:pt x="193000" y="92036"/>
                  <a:pt x="195577" y="89459"/>
                  <a:pt x="195577" y="86284"/>
                </a:cubicBezTo>
                <a:lnTo>
                  <a:pt x="195577" y="11504"/>
                </a:lnTo>
                <a:cubicBezTo>
                  <a:pt x="195577" y="5154"/>
                  <a:pt x="190423" y="0"/>
                  <a:pt x="184073" y="0"/>
                </a:cubicBezTo>
                <a:lnTo>
                  <a:pt x="103541" y="0"/>
                </a:lnTo>
                <a:cubicBezTo>
                  <a:pt x="97190" y="0"/>
                  <a:pt x="92036" y="5154"/>
                  <a:pt x="92036" y="11504"/>
                </a:cubicBezTo>
                <a:lnTo>
                  <a:pt x="92036" y="86284"/>
                </a:lnTo>
                <a:cubicBezTo>
                  <a:pt x="92036" y="89459"/>
                  <a:pt x="94613" y="92036"/>
                  <a:pt x="97788" y="92036"/>
                </a:cubicBezTo>
                <a:moveTo>
                  <a:pt x="143807" y="120797"/>
                </a:moveTo>
                <a:lnTo>
                  <a:pt x="143807" y="195577"/>
                </a:lnTo>
                <a:cubicBezTo>
                  <a:pt x="143807" y="198752"/>
                  <a:pt x="146384" y="201329"/>
                  <a:pt x="149559" y="201329"/>
                </a:cubicBezTo>
                <a:lnTo>
                  <a:pt x="241595" y="201329"/>
                </a:lnTo>
                <a:cubicBezTo>
                  <a:pt x="244771" y="201329"/>
                  <a:pt x="247348" y="198752"/>
                  <a:pt x="247348" y="195577"/>
                </a:cubicBezTo>
                <a:lnTo>
                  <a:pt x="247348" y="120797"/>
                </a:lnTo>
                <a:cubicBezTo>
                  <a:pt x="247348" y="114447"/>
                  <a:pt x="242194" y="109293"/>
                  <a:pt x="235843" y="109293"/>
                </a:cubicBezTo>
                <a:lnTo>
                  <a:pt x="155311" y="109293"/>
                </a:lnTo>
                <a:cubicBezTo>
                  <a:pt x="148961" y="109293"/>
                  <a:pt x="143807" y="114447"/>
                  <a:pt x="143807" y="120797"/>
                </a:cubicBezTo>
                <a:moveTo>
                  <a:pt x="28761" y="201329"/>
                </a:moveTo>
                <a:lnTo>
                  <a:pt x="120797" y="201329"/>
                </a:lnTo>
                <a:cubicBezTo>
                  <a:pt x="123973" y="201329"/>
                  <a:pt x="126550" y="198752"/>
                  <a:pt x="126550" y="195577"/>
                </a:cubicBezTo>
                <a:lnTo>
                  <a:pt x="126550" y="120797"/>
                </a:lnTo>
                <a:cubicBezTo>
                  <a:pt x="126550" y="114447"/>
                  <a:pt x="121396" y="109293"/>
                  <a:pt x="115045" y="109293"/>
                </a:cubicBezTo>
                <a:lnTo>
                  <a:pt x="34513" y="109293"/>
                </a:lnTo>
                <a:cubicBezTo>
                  <a:pt x="28163" y="109293"/>
                  <a:pt x="23009" y="114447"/>
                  <a:pt x="23009" y="120797"/>
                </a:cubicBezTo>
                <a:lnTo>
                  <a:pt x="23009" y="195577"/>
                </a:lnTo>
                <a:cubicBezTo>
                  <a:pt x="23009" y="198752"/>
                  <a:pt x="25586" y="201329"/>
                  <a:pt x="28761" y="201329"/>
                </a:cubicBezTo>
              </a:path>
            </a:pathLst>
          </a:custGeom>
          <a:solidFill>
            <a:srgbClr val="F7B731"/>
          </a:solidFill>
          <a:ln>
            <a:noFill/>
          </a:ln>
        </p:spPr>
        <p:txBody>
          <a:bodyPr rtlCol="0" anchor="ctr"/>
          <a:lstStyle/>
          <a:p>
            <a:pPr algn="ctr"/>
            <a:endParaRPr/>
          </a:p>
        </p:txBody>
      </p:sp>
      <p:sp>
        <p:nvSpPr>
          <p:cNvPr id="20" name="Rounded Rectangle 12">
            <a:extLst>
              <a:ext uri="{FF2B5EF4-FFF2-40B4-BE49-F238E27FC236}">
                <a16:creationId xmlns:a16="http://schemas.microsoft.com/office/drawing/2014/main" id="{4A02BB41-C577-3A3E-A224-D89BF0D2FD6A}"/>
              </a:ext>
            </a:extLst>
          </p:cNvPr>
          <p:cNvSpPr/>
          <p:nvPr/>
        </p:nvSpPr>
        <p:spPr>
          <a:xfrm>
            <a:off x="8161625" y="1454153"/>
            <a:ext cx="275871" cy="276117"/>
          </a:xfrm>
          <a:custGeom>
            <a:avLst/>
            <a:gdLst/>
            <a:ahLst/>
            <a:cxnLst/>
            <a:rect l="0" t="0" r="0" b="0"/>
            <a:pathLst>
              <a:path w="275871" h="276117">
                <a:moveTo>
                  <a:pt x="80294" y="115045"/>
                </a:moveTo>
                <a:cubicBezTo>
                  <a:pt x="112062" y="115045"/>
                  <a:pt x="137817" y="89290"/>
                  <a:pt x="137817" y="57522"/>
                </a:cubicBezTo>
                <a:cubicBezTo>
                  <a:pt x="137817" y="25754"/>
                  <a:pt x="112062" y="0"/>
                  <a:pt x="80294" y="0"/>
                </a:cubicBezTo>
                <a:cubicBezTo>
                  <a:pt x="48526" y="0"/>
                  <a:pt x="22771" y="25754"/>
                  <a:pt x="22771" y="57522"/>
                </a:cubicBezTo>
                <a:cubicBezTo>
                  <a:pt x="22771" y="89290"/>
                  <a:pt x="48526" y="115045"/>
                  <a:pt x="80294" y="115045"/>
                </a:cubicBezTo>
                <a:moveTo>
                  <a:pt x="47391" y="49009"/>
                </a:moveTo>
                <a:cubicBezTo>
                  <a:pt x="47866" y="47237"/>
                  <a:pt x="49147" y="45788"/>
                  <a:pt x="50842" y="45097"/>
                </a:cubicBezTo>
                <a:cubicBezTo>
                  <a:pt x="52445" y="44346"/>
                  <a:pt x="54301" y="44346"/>
                  <a:pt x="55904" y="45097"/>
                </a:cubicBezTo>
                <a:cubicBezTo>
                  <a:pt x="68383" y="52974"/>
                  <a:pt x="82794" y="57277"/>
                  <a:pt x="97551" y="57522"/>
                </a:cubicBezTo>
                <a:cubicBezTo>
                  <a:pt x="101132" y="57553"/>
                  <a:pt x="104714" y="57277"/>
                  <a:pt x="108250" y="56717"/>
                </a:cubicBezTo>
                <a:cubicBezTo>
                  <a:pt x="110060" y="56472"/>
                  <a:pt x="111878" y="57062"/>
                  <a:pt x="113197" y="58328"/>
                </a:cubicBezTo>
                <a:cubicBezTo>
                  <a:pt x="114439" y="59608"/>
                  <a:pt x="115037" y="61388"/>
                  <a:pt x="114807" y="63160"/>
                </a:cubicBezTo>
                <a:cubicBezTo>
                  <a:pt x="113250" y="82219"/>
                  <a:pt x="96538" y="96408"/>
                  <a:pt x="77471" y="94858"/>
                </a:cubicBezTo>
                <a:cubicBezTo>
                  <a:pt x="58412" y="93302"/>
                  <a:pt x="44223" y="76582"/>
                  <a:pt x="45780" y="57522"/>
                </a:cubicBezTo>
                <a:cubicBezTo>
                  <a:pt x="45949" y="54631"/>
                  <a:pt x="46493" y="51762"/>
                  <a:pt x="47391" y="49009"/>
                </a:cubicBezTo>
                <a:moveTo>
                  <a:pt x="108595" y="138054"/>
                </a:moveTo>
                <a:cubicBezTo>
                  <a:pt x="108564" y="135500"/>
                  <a:pt x="108833" y="132954"/>
                  <a:pt x="109400" y="130461"/>
                </a:cubicBezTo>
                <a:cubicBezTo>
                  <a:pt x="110052" y="127485"/>
                  <a:pt x="108219" y="124525"/>
                  <a:pt x="105259" y="123789"/>
                </a:cubicBezTo>
                <a:cubicBezTo>
                  <a:pt x="98064" y="121802"/>
                  <a:pt x="90632" y="120797"/>
                  <a:pt x="83170" y="120797"/>
                </a:cubicBezTo>
                <a:cubicBezTo>
                  <a:pt x="45051" y="120974"/>
                  <a:pt x="11504" y="145985"/>
                  <a:pt x="452" y="182462"/>
                </a:cubicBezTo>
                <a:cubicBezTo>
                  <a:pt x="0" y="184203"/>
                  <a:pt x="337" y="186051"/>
                  <a:pt x="1372" y="187524"/>
                </a:cubicBezTo>
                <a:cubicBezTo>
                  <a:pt x="2469" y="188958"/>
                  <a:pt x="4164" y="189810"/>
                  <a:pt x="5974" y="189825"/>
                </a:cubicBezTo>
                <a:lnTo>
                  <a:pt x="103303" y="189825"/>
                </a:lnTo>
                <a:cubicBezTo>
                  <a:pt x="106478" y="189825"/>
                  <a:pt x="109055" y="187248"/>
                  <a:pt x="109055" y="184073"/>
                </a:cubicBezTo>
                <a:lnTo>
                  <a:pt x="109055" y="138054"/>
                </a:lnTo>
                <a:moveTo>
                  <a:pt x="275871" y="138054"/>
                </a:moveTo>
                <a:cubicBezTo>
                  <a:pt x="275871" y="125346"/>
                  <a:pt x="265571" y="115045"/>
                  <a:pt x="252862" y="115045"/>
                </a:cubicBezTo>
                <a:lnTo>
                  <a:pt x="149321" y="115045"/>
                </a:lnTo>
                <a:cubicBezTo>
                  <a:pt x="136612" y="115045"/>
                  <a:pt x="126312" y="125346"/>
                  <a:pt x="126312" y="138054"/>
                </a:cubicBezTo>
                <a:lnTo>
                  <a:pt x="126312" y="218586"/>
                </a:lnTo>
                <a:cubicBezTo>
                  <a:pt x="126312" y="231295"/>
                  <a:pt x="136612" y="241595"/>
                  <a:pt x="149321" y="241595"/>
                </a:cubicBezTo>
                <a:lnTo>
                  <a:pt x="157950" y="241595"/>
                </a:lnTo>
                <a:cubicBezTo>
                  <a:pt x="159537" y="241595"/>
                  <a:pt x="160826" y="242884"/>
                  <a:pt x="160826" y="244472"/>
                </a:cubicBezTo>
                <a:lnTo>
                  <a:pt x="160826" y="264605"/>
                </a:lnTo>
                <a:cubicBezTo>
                  <a:pt x="160818" y="269007"/>
                  <a:pt x="163318" y="273026"/>
                  <a:pt x="167268" y="274959"/>
                </a:cubicBezTo>
                <a:cubicBezTo>
                  <a:pt x="168848" y="275726"/>
                  <a:pt x="170574" y="276117"/>
                  <a:pt x="172330" y="276109"/>
                </a:cubicBezTo>
                <a:cubicBezTo>
                  <a:pt x="174923" y="276094"/>
                  <a:pt x="177438" y="275204"/>
                  <a:pt x="179463" y="273578"/>
                </a:cubicBezTo>
                <a:lnTo>
                  <a:pt x="218349" y="242171"/>
                </a:lnTo>
                <a:cubicBezTo>
                  <a:pt x="218855" y="241810"/>
                  <a:pt x="219453" y="241611"/>
                  <a:pt x="220074" y="241595"/>
                </a:cubicBezTo>
                <a:lnTo>
                  <a:pt x="252862" y="241595"/>
                </a:lnTo>
                <a:cubicBezTo>
                  <a:pt x="265571" y="241595"/>
                  <a:pt x="275871" y="231295"/>
                  <a:pt x="275871" y="218586"/>
                </a:cubicBezTo>
                <a:lnTo>
                  <a:pt x="275871" y="138054"/>
                </a:lnTo>
                <a:moveTo>
                  <a:pt x="208224" y="221117"/>
                </a:moveTo>
                <a:lnTo>
                  <a:pt x="188437" y="236879"/>
                </a:lnTo>
                <a:cubicBezTo>
                  <a:pt x="187532" y="237500"/>
                  <a:pt x="186350" y="237500"/>
                  <a:pt x="185445" y="236879"/>
                </a:cubicBezTo>
                <a:cubicBezTo>
                  <a:pt x="184548" y="236503"/>
                  <a:pt x="183927" y="235659"/>
                  <a:pt x="183835" y="234693"/>
                </a:cubicBezTo>
                <a:lnTo>
                  <a:pt x="183835" y="230091"/>
                </a:lnTo>
                <a:cubicBezTo>
                  <a:pt x="183835" y="223740"/>
                  <a:pt x="178681" y="218586"/>
                  <a:pt x="172330" y="218586"/>
                </a:cubicBezTo>
                <a:lnTo>
                  <a:pt x="151737" y="218586"/>
                </a:lnTo>
                <a:cubicBezTo>
                  <a:pt x="150149" y="218586"/>
                  <a:pt x="148861" y="217298"/>
                  <a:pt x="148861" y="215710"/>
                </a:cubicBezTo>
                <a:lnTo>
                  <a:pt x="148861" y="140930"/>
                </a:lnTo>
                <a:cubicBezTo>
                  <a:pt x="148861" y="139343"/>
                  <a:pt x="150149" y="138054"/>
                  <a:pt x="151737" y="138054"/>
                </a:cubicBezTo>
                <a:lnTo>
                  <a:pt x="249526" y="138054"/>
                </a:lnTo>
                <a:cubicBezTo>
                  <a:pt x="251114" y="138054"/>
                  <a:pt x="252402" y="139343"/>
                  <a:pt x="252402" y="140930"/>
                </a:cubicBezTo>
                <a:lnTo>
                  <a:pt x="252402" y="215710"/>
                </a:lnTo>
                <a:cubicBezTo>
                  <a:pt x="252394" y="216500"/>
                  <a:pt x="252057" y="217244"/>
                  <a:pt x="251482" y="217781"/>
                </a:cubicBezTo>
                <a:cubicBezTo>
                  <a:pt x="250952" y="218279"/>
                  <a:pt x="250255" y="218563"/>
                  <a:pt x="249526" y="218586"/>
                </a:cubicBezTo>
                <a:lnTo>
                  <a:pt x="215012" y="218586"/>
                </a:lnTo>
                <a:cubicBezTo>
                  <a:pt x="212381" y="218579"/>
                  <a:pt x="209820" y="219468"/>
                  <a:pt x="207764" y="221117"/>
                </a:cubicBezTo>
                <a:lnTo>
                  <a:pt x="208224" y="221117"/>
                </a:lnTo>
                <a:moveTo>
                  <a:pt x="172330" y="172568"/>
                </a:moveTo>
                <a:lnTo>
                  <a:pt x="229853" y="172568"/>
                </a:lnTo>
                <a:cubicBezTo>
                  <a:pt x="234616" y="172568"/>
                  <a:pt x="238481" y="168702"/>
                  <a:pt x="238481" y="163940"/>
                </a:cubicBezTo>
                <a:cubicBezTo>
                  <a:pt x="238481" y="159177"/>
                  <a:pt x="234616" y="155311"/>
                  <a:pt x="229853" y="155311"/>
                </a:cubicBezTo>
                <a:lnTo>
                  <a:pt x="172330" y="155311"/>
                </a:lnTo>
                <a:cubicBezTo>
                  <a:pt x="167567" y="155311"/>
                  <a:pt x="163702" y="159177"/>
                  <a:pt x="163702" y="163940"/>
                </a:cubicBezTo>
                <a:cubicBezTo>
                  <a:pt x="163702" y="168702"/>
                  <a:pt x="167567" y="172568"/>
                  <a:pt x="172330" y="172568"/>
                </a:cubicBezTo>
                <a:moveTo>
                  <a:pt x="215012" y="192701"/>
                </a:moveTo>
                <a:cubicBezTo>
                  <a:pt x="214958" y="188130"/>
                  <a:pt x="211400" y="184372"/>
                  <a:pt x="206844" y="184073"/>
                </a:cubicBezTo>
                <a:lnTo>
                  <a:pt x="172330" y="184073"/>
                </a:lnTo>
                <a:cubicBezTo>
                  <a:pt x="167567" y="184073"/>
                  <a:pt x="163702" y="187938"/>
                  <a:pt x="163702" y="192701"/>
                </a:cubicBezTo>
                <a:cubicBezTo>
                  <a:pt x="163702" y="197464"/>
                  <a:pt x="167567" y="201329"/>
                  <a:pt x="172330" y="201329"/>
                </a:cubicBezTo>
                <a:lnTo>
                  <a:pt x="206844" y="201329"/>
                </a:lnTo>
                <a:cubicBezTo>
                  <a:pt x="211400" y="201030"/>
                  <a:pt x="214958" y="197272"/>
                  <a:pt x="215012" y="192701"/>
                </a:cubicBezTo>
              </a:path>
            </a:pathLst>
          </a:custGeom>
          <a:solidFill>
            <a:srgbClr val="F7B731"/>
          </a:solidFill>
          <a:ln>
            <a:noFill/>
          </a:ln>
        </p:spPr>
        <p:txBody>
          <a:bodyPr rtlCol="0" anchor="ctr"/>
          <a:lstStyle/>
          <a:p>
            <a:pPr algn="ctr"/>
            <a:endParaRPr/>
          </a:p>
        </p:txBody>
      </p:sp>
      <p:sp>
        <p:nvSpPr>
          <p:cNvPr id="21" name="TextBox 20">
            <a:extLst>
              <a:ext uri="{FF2B5EF4-FFF2-40B4-BE49-F238E27FC236}">
                <a16:creationId xmlns:a16="http://schemas.microsoft.com/office/drawing/2014/main" id="{3F22F1EA-921F-3054-3AFA-113F8730C0D1}"/>
              </a:ext>
            </a:extLst>
          </p:cNvPr>
          <p:cNvSpPr txBox="1"/>
          <p:nvPr/>
        </p:nvSpPr>
        <p:spPr>
          <a:xfrm>
            <a:off x="480404" y="2103043"/>
            <a:ext cx="1763303" cy="461665"/>
          </a:xfrm>
          <a:prstGeom prst="rect">
            <a:avLst/>
          </a:prstGeom>
          <a:noFill/>
          <a:ln>
            <a:noFill/>
          </a:ln>
        </p:spPr>
        <p:txBody>
          <a:bodyPr wrap="none" lIns="0" tIns="0" rIns="0" bIns="0" anchor="t">
            <a:spAutoFit/>
          </a:bodyPr>
          <a:lstStyle/>
          <a:p>
            <a:r>
              <a:rPr lang="en-US" altLang="zh-CN" sz="1400" b="1" dirty="0">
                <a:solidFill>
                  <a:srgbClr val="008B8B"/>
                </a:solidFill>
                <a:ea typeface="Arial" pitchFamily="34" charset="-122"/>
                <a:cs typeface="Arial" pitchFamily="34" charset="-120"/>
              </a:rPr>
              <a:t>2021 · FIRST MOVER</a:t>
            </a:r>
          </a:p>
          <a:p>
            <a:r>
              <a:rPr lang="en-US" altLang="zh-CN" sz="1600" b="1" dirty="0">
                <a:solidFill>
                  <a:srgbClr val="1A202C"/>
                </a:solidFill>
                <a:ea typeface="Georgia" pitchFamily="34" charset="-122"/>
                <a:cs typeface="Georgia" pitchFamily="34" charset="-120"/>
              </a:rPr>
              <a:t>Novo Nordisk</a:t>
            </a:r>
            <a:endParaRPr lang="en-US" altLang="zh-CN" sz="1600" dirty="0"/>
          </a:p>
        </p:txBody>
      </p:sp>
      <p:sp>
        <p:nvSpPr>
          <p:cNvPr id="23" name="TextBox 22">
            <a:extLst>
              <a:ext uri="{FF2B5EF4-FFF2-40B4-BE49-F238E27FC236}">
                <a16:creationId xmlns:a16="http://schemas.microsoft.com/office/drawing/2014/main" id="{32CF01E5-0C82-4B8B-8F1E-ABA5D30B80B9}"/>
              </a:ext>
            </a:extLst>
          </p:cNvPr>
          <p:cNvSpPr txBox="1"/>
          <p:nvPr/>
        </p:nvSpPr>
        <p:spPr>
          <a:xfrm>
            <a:off x="2444925" y="2164598"/>
            <a:ext cx="1732867" cy="338554"/>
          </a:xfrm>
          <a:prstGeom prst="rect">
            <a:avLst/>
          </a:prstGeom>
          <a:noFill/>
          <a:ln>
            <a:noFill/>
          </a:ln>
        </p:spPr>
        <p:txBody>
          <a:bodyPr wrap="square" lIns="0" tIns="0" rIns="0" bIns="0" anchor="t">
            <a:spAutoFit/>
          </a:bodyPr>
          <a:lstStyle/>
          <a:p>
            <a:pPr algn="ctr"/>
            <a:r>
              <a:rPr lang="en-US" sz="1100" dirty="0">
                <a:solidFill>
                  <a:srgbClr val="4A5568"/>
                </a:solidFill>
              </a:rPr>
              <a:t>R  for SDTM/</a:t>
            </a:r>
            <a:r>
              <a:rPr lang="en-US" sz="1100" dirty="0" err="1">
                <a:solidFill>
                  <a:srgbClr val="4A5568"/>
                </a:solidFill>
              </a:rPr>
              <a:t>ADaM</a:t>
            </a:r>
            <a:r>
              <a:rPr lang="en-US" sz="1100" dirty="0">
                <a:solidFill>
                  <a:srgbClr val="4A5568"/>
                </a:solidFill>
              </a:rPr>
              <a:t>/TLFs + SAS for Statistical Analysis </a:t>
            </a:r>
            <a:endParaRPr lang="en-US" sz="1100" dirty="0"/>
          </a:p>
        </p:txBody>
      </p:sp>
      <p:sp>
        <p:nvSpPr>
          <p:cNvPr id="24" name="TextBox 23">
            <a:extLst>
              <a:ext uri="{FF2B5EF4-FFF2-40B4-BE49-F238E27FC236}">
                <a16:creationId xmlns:a16="http://schemas.microsoft.com/office/drawing/2014/main" id="{4173C49B-6BED-118F-EA35-34A5A61269A0}"/>
              </a:ext>
            </a:extLst>
          </p:cNvPr>
          <p:cNvSpPr txBox="1"/>
          <p:nvPr/>
        </p:nvSpPr>
        <p:spPr>
          <a:xfrm>
            <a:off x="4219208" y="2079960"/>
            <a:ext cx="2368151" cy="507831"/>
          </a:xfrm>
          <a:prstGeom prst="rect">
            <a:avLst/>
          </a:prstGeom>
          <a:noFill/>
          <a:ln>
            <a:noFill/>
          </a:ln>
        </p:spPr>
        <p:txBody>
          <a:bodyPr wrap="square" lIns="0" tIns="0" rIns="0" bIns="0" anchor="t">
            <a:spAutoFit/>
          </a:bodyPr>
          <a:lstStyle/>
          <a:p>
            <a:pPr algn="ctr"/>
            <a:r>
              <a:rPr lang="en-US" sz="1100">
                <a:solidFill>
                  <a:srgbClr val="4A5568"/>
                </a:solidFill>
              </a:rPr>
              <a:t>Initially </a:t>
            </a:r>
            <a:r>
              <a:rPr lang="en-US" sz="1100" b="1">
                <a:solidFill>
                  <a:srgbClr val="4A5568"/>
                </a:solidFill>
              </a:rPr>
              <a:t>internal packages</a:t>
            </a:r>
            <a:r>
              <a:rPr lang="en-US" sz="1100">
                <a:solidFill>
                  <a:srgbClr val="4A5568"/>
                </a:solidFill>
              </a:rPr>
              <a:t>; transitioning to GitHub &amp; </a:t>
            </a:r>
            <a:r>
              <a:rPr lang="en-US" sz="1100" err="1">
                <a:solidFill>
                  <a:srgbClr val="4A5568"/>
                </a:solidFill>
              </a:rPr>
              <a:t>Pharmaverse</a:t>
            </a:r>
            <a:r>
              <a:rPr lang="en-US" sz="1100">
                <a:solidFill>
                  <a:srgbClr val="4A5568"/>
                </a:solidFill>
              </a:rPr>
              <a:t>  </a:t>
            </a:r>
            <a:endParaRPr sz="1100">
              <a:solidFill>
                <a:srgbClr val="4A5568"/>
              </a:solidFill>
            </a:endParaRPr>
          </a:p>
        </p:txBody>
      </p:sp>
      <p:sp>
        <p:nvSpPr>
          <p:cNvPr id="25" name="TextBox 24">
            <a:extLst>
              <a:ext uri="{FF2B5EF4-FFF2-40B4-BE49-F238E27FC236}">
                <a16:creationId xmlns:a16="http://schemas.microsoft.com/office/drawing/2014/main" id="{6BCB818D-031D-C6DB-F9AE-C20B0000BD68}"/>
              </a:ext>
            </a:extLst>
          </p:cNvPr>
          <p:cNvSpPr txBox="1"/>
          <p:nvPr/>
        </p:nvSpPr>
        <p:spPr>
          <a:xfrm>
            <a:off x="6676741" y="2126126"/>
            <a:ext cx="3245638" cy="415498"/>
          </a:xfrm>
          <a:prstGeom prst="rect">
            <a:avLst/>
          </a:prstGeom>
          <a:noFill/>
          <a:ln>
            <a:noFill/>
          </a:ln>
        </p:spPr>
        <p:txBody>
          <a:bodyPr wrap="square" lIns="0" tIns="0" rIns="0" bIns="0" anchor="t">
            <a:spAutoFit/>
          </a:bodyPr>
          <a:lstStyle/>
          <a:p>
            <a:pPr marL="171450" indent="-171450" algn="ctr">
              <a:buFont typeface="Arial" panose="020B0604020202020204" pitchFamily="34" charset="0"/>
              <a:buChar char="•"/>
            </a:pPr>
            <a:r>
              <a:rPr sz="900" dirty="0">
                <a:solidFill>
                  <a:srgbClr val="4A5568"/>
                </a:solidFill>
              </a:rPr>
              <a:t>FDA Type C</a:t>
            </a:r>
            <a:r>
              <a:rPr lang="en-US" sz="900" dirty="0">
                <a:solidFill>
                  <a:srgbClr val="4A5568"/>
                </a:solidFill>
              </a:rPr>
              <a:t> Meeting Package: use R – </a:t>
            </a:r>
            <a:r>
              <a:rPr lang="en-US" altLang="zh-CN" sz="900" dirty="0">
                <a:solidFill>
                  <a:srgbClr val="4A5568"/>
                </a:solidFill>
              </a:rPr>
              <a:t>clarity </a:t>
            </a:r>
            <a:r>
              <a:rPr lang="en-US" sz="900" dirty="0">
                <a:solidFill>
                  <a:srgbClr val="4A5568"/>
                </a:solidFill>
              </a:rPr>
              <a:t>plan &amp; specify in ADRG, submit internal pkgs if not publicly</a:t>
            </a:r>
            <a:r>
              <a:rPr sz="900" dirty="0">
                <a:solidFill>
                  <a:srgbClr val="4A5568"/>
                </a:solidFill>
              </a:rPr>
              <a:t>
</a:t>
            </a:r>
            <a:r>
              <a:rPr lang="en-US" sz="900" dirty="0">
                <a:solidFill>
                  <a:srgbClr val="4A5568"/>
                </a:solidFill>
              </a:rPr>
              <a:t>FDA Pre-BLA M</a:t>
            </a:r>
            <a:r>
              <a:rPr lang="en-US" altLang="zh-CN" sz="900" dirty="0">
                <a:solidFill>
                  <a:srgbClr val="4A5568"/>
                </a:solidFill>
              </a:rPr>
              <a:t>eeting Package: intended to use {</a:t>
            </a:r>
            <a:r>
              <a:rPr lang="en-US" altLang="zh-CN" sz="900" dirty="0" err="1">
                <a:solidFill>
                  <a:srgbClr val="4A5568"/>
                </a:solidFill>
              </a:rPr>
              <a:t>pkglite</a:t>
            </a:r>
            <a:r>
              <a:rPr lang="en-US" altLang="zh-CN" sz="900" dirty="0">
                <a:solidFill>
                  <a:srgbClr val="4A5568"/>
                </a:solidFill>
              </a:rPr>
              <a:t>}</a:t>
            </a:r>
            <a:endParaRPr sz="900" dirty="0">
              <a:solidFill>
                <a:srgbClr val="4A5568"/>
              </a:solidFill>
            </a:endParaRPr>
          </a:p>
        </p:txBody>
      </p:sp>
      <p:sp>
        <p:nvSpPr>
          <p:cNvPr id="26" name="TextBox 25">
            <a:extLst>
              <a:ext uri="{FF2B5EF4-FFF2-40B4-BE49-F238E27FC236}">
                <a16:creationId xmlns:a16="http://schemas.microsoft.com/office/drawing/2014/main" id="{4093B895-E99F-4D68-9B13-313B4E9E3A3A}"/>
              </a:ext>
            </a:extLst>
          </p:cNvPr>
          <p:cNvSpPr txBox="1"/>
          <p:nvPr/>
        </p:nvSpPr>
        <p:spPr>
          <a:xfrm>
            <a:off x="10177619" y="2164598"/>
            <a:ext cx="1606775" cy="338554"/>
          </a:xfrm>
          <a:prstGeom prst="rect">
            <a:avLst/>
          </a:prstGeom>
          <a:noFill/>
          <a:ln>
            <a:noFill/>
          </a:ln>
        </p:spPr>
        <p:txBody>
          <a:bodyPr wrap="square" lIns="0" tIns="0" rIns="0" bIns="0" anchor="t">
            <a:spAutoFit/>
          </a:bodyPr>
          <a:lstStyle/>
          <a:p>
            <a:pPr algn="ctr"/>
            <a:r>
              <a:rPr sz="1100">
                <a:solidFill>
                  <a:srgbClr val="4A5568"/>
                </a:solidFill>
              </a:rPr>
              <a:t>FDA accepted </a:t>
            </a:r>
            <a:endParaRPr lang="en-US" sz="1100">
              <a:solidFill>
                <a:srgbClr val="4A5568"/>
              </a:solidFill>
            </a:endParaRPr>
          </a:p>
          <a:p>
            <a:pPr algn="ctr"/>
            <a:r>
              <a:rPr sz="1100">
                <a:solidFill>
                  <a:srgbClr val="4A5568"/>
                </a:solidFill>
              </a:rPr>
              <a:t>(2</a:t>
            </a:r>
            <a:r>
              <a:rPr lang="en-US" sz="1100">
                <a:solidFill>
                  <a:srgbClr val="4A5568"/>
                </a:solidFill>
              </a:rPr>
              <a:t> </a:t>
            </a:r>
            <a:r>
              <a:rPr sz="1100">
                <a:solidFill>
                  <a:srgbClr val="4A5568"/>
                </a:solidFill>
              </a:rPr>
              <a:t>IRs on</a:t>
            </a:r>
            <a:r>
              <a:rPr lang="en-US" sz="1100">
                <a:solidFill>
                  <a:srgbClr val="4A5568"/>
                </a:solidFill>
              </a:rPr>
              <a:t> </a:t>
            </a:r>
            <a:r>
              <a:rPr sz="1100">
                <a:solidFill>
                  <a:srgbClr val="4A5568"/>
                </a:solidFill>
              </a:rPr>
              <a:t>reproducibility)</a:t>
            </a:r>
          </a:p>
        </p:txBody>
      </p:sp>
      <p:sp>
        <p:nvSpPr>
          <p:cNvPr id="27" name="TextBox 26">
            <a:extLst>
              <a:ext uri="{FF2B5EF4-FFF2-40B4-BE49-F238E27FC236}">
                <a16:creationId xmlns:a16="http://schemas.microsoft.com/office/drawing/2014/main" id="{15F4A73B-3DA3-359B-9B09-953DFE287FF5}"/>
              </a:ext>
            </a:extLst>
          </p:cNvPr>
          <p:cNvSpPr txBox="1"/>
          <p:nvPr/>
        </p:nvSpPr>
        <p:spPr>
          <a:xfrm>
            <a:off x="5049821" y="1794432"/>
            <a:ext cx="706924" cy="184666"/>
          </a:xfrm>
          <a:prstGeom prst="rect">
            <a:avLst/>
          </a:prstGeom>
          <a:noFill/>
          <a:ln>
            <a:noFill/>
          </a:ln>
        </p:spPr>
        <p:txBody>
          <a:bodyPr wrap="none" lIns="0" tIns="0" rIns="0" bIns="0" anchor="t">
            <a:spAutoFit/>
          </a:bodyPr>
          <a:lstStyle/>
          <a:p>
            <a:pPr algn="ctr"/>
            <a:r>
              <a:rPr sz="1200" b="1" dirty="0">
                <a:ea typeface="+mj-ea"/>
              </a:rPr>
              <a:t>Packages</a:t>
            </a:r>
          </a:p>
        </p:txBody>
      </p:sp>
      <p:sp>
        <p:nvSpPr>
          <p:cNvPr id="28" name="TextBox 27">
            <a:extLst>
              <a:ext uri="{FF2B5EF4-FFF2-40B4-BE49-F238E27FC236}">
                <a16:creationId xmlns:a16="http://schemas.microsoft.com/office/drawing/2014/main" id="{B674EC01-D32B-44E5-AED9-CF70191F3EBC}"/>
              </a:ext>
            </a:extLst>
          </p:cNvPr>
          <p:cNvSpPr txBox="1"/>
          <p:nvPr/>
        </p:nvSpPr>
        <p:spPr>
          <a:xfrm>
            <a:off x="10037642" y="3689640"/>
            <a:ext cx="1886728" cy="507831"/>
          </a:xfrm>
          <a:prstGeom prst="rect">
            <a:avLst/>
          </a:prstGeom>
          <a:noFill/>
          <a:ln>
            <a:noFill/>
          </a:ln>
        </p:spPr>
        <p:txBody>
          <a:bodyPr wrap="square" lIns="0" tIns="0" rIns="0" bIns="0" anchor="t">
            <a:spAutoFit/>
          </a:bodyPr>
          <a:lstStyle/>
          <a:p>
            <a:pPr algn="ctr"/>
            <a:r>
              <a:rPr sz="1100">
                <a:solidFill>
                  <a:srgbClr val="4A5568"/>
                </a:solidFill>
              </a:rPr>
              <a:t>2</a:t>
            </a:r>
            <a:r>
              <a:rPr lang="en-US" sz="1100">
                <a:solidFill>
                  <a:srgbClr val="4A5568"/>
                </a:solidFill>
              </a:rPr>
              <a:t> FDA applications: </a:t>
            </a:r>
          </a:p>
          <a:p>
            <a:pPr algn="ctr"/>
            <a:r>
              <a:rPr lang="en-US" sz="1100">
                <a:solidFill>
                  <a:srgbClr val="4A5568"/>
                </a:solidFill>
              </a:rPr>
              <a:t>1 approved on schedule + 1 ongoing (positive response)</a:t>
            </a:r>
          </a:p>
        </p:txBody>
      </p:sp>
      <p:sp>
        <p:nvSpPr>
          <p:cNvPr id="35" name="TextBox 34">
            <a:extLst>
              <a:ext uri="{FF2B5EF4-FFF2-40B4-BE49-F238E27FC236}">
                <a16:creationId xmlns:a16="http://schemas.microsoft.com/office/drawing/2014/main" id="{2AF33BD5-A229-A20C-0EF3-99E698182F94}"/>
              </a:ext>
            </a:extLst>
          </p:cNvPr>
          <p:cNvSpPr txBox="1"/>
          <p:nvPr/>
        </p:nvSpPr>
        <p:spPr>
          <a:xfrm>
            <a:off x="480404" y="2882617"/>
            <a:ext cx="1729641" cy="461665"/>
          </a:xfrm>
          <a:prstGeom prst="rect">
            <a:avLst/>
          </a:prstGeom>
          <a:noFill/>
          <a:ln>
            <a:noFill/>
          </a:ln>
        </p:spPr>
        <p:txBody>
          <a:bodyPr wrap="none" lIns="0" tIns="0" rIns="0" bIns="0" anchor="t">
            <a:spAutoFit/>
          </a:bodyPr>
          <a:lstStyle/>
          <a:p>
            <a:r>
              <a:rPr lang="en-US" altLang="zh-CN" sz="1400" b="1" dirty="0">
                <a:solidFill>
                  <a:schemeClr val="accent6"/>
                </a:solidFill>
                <a:ea typeface="Arial" pitchFamily="34" charset="-122"/>
                <a:cs typeface="Arial" pitchFamily="34" charset="-120"/>
              </a:rPr>
              <a:t>2024 · END-TO-END</a:t>
            </a:r>
          </a:p>
          <a:p>
            <a:r>
              <a:rPr lang="en-US" altLang="zh-CN" sz="1600" b="1" dirty="0">
                <a:solidFill>
                  <a:srgbClr val="1A202C"/>
                </a:solidFill>
                <a:ea typeface="Georgia" pitchFamily="34" charset="-122"/>
                <a:cs typeface="Georgia" pitchFamily="34" charset="-120"/>
              </a:rPr>
              <a:t>Roche</a:t>
            </a:r>
            <a:endParaRPr lang="en-US" altLang="zh-CN" sz="1600" dirty="0"/>
          </a:p>
        </p:txBody>
      </p:sp>
      <p:sp>
        <p:nvSpPr>
          <p:cNvPr id="36" name="TextBox 35">
            <a:extLst>
              <a:ext uri="{FF2B5EF4-FFF2-40B4-BE49-F238E27FC236}">
                <a16:creationId xmlns:a16="http://schemas.microsoft.com/office/drawing/2014/main" id="{CB69D77B-C543-F601-A7B7-CC233131FAAD}"/>
              </a:ext>
            </a:extLst>
          </p:cNvPr>
          <p:cNvSpPr txBox="1"/>
          <p:nvPr/>
        </p:nvSpPr>
        <p:spPr>
          <a:xfrm>
            <a:off x="2496862" y="2944172"/>
            <a:ext cx="1628992" cy="338554"/>
          </a:xfrm>
          <a:prstGeom prst="rect">
            <a:avLst/>
          </a:prstGeom>
          <a:noFill/>
          <a:ln>
            <a:noFill/>
          </a:ln>
        </p:spPr>
        <p:txBody>
          <a:bodyPr wrap="square" lIns="0" tIns="0" rIns="0" bIns="0" anchor="t">
            <a:spAutoFit/>
          </a:bodyPr>
          <a:lstStyle>
            <a:defPPr>
              <a:defRPr lang="en-US"/>
            </a:defPPr>
            <a:lvl1pPr algn="ctr">
              <a:defRPr sz="900" b="1">
                <a:solidFill>
                  <a:srgbClr val="484848"/>
                </a:solidFill>
              </a:defRPr>
            </a:lvl1pPr>
          </a:lstStyle>
          <a:p>
            <a:r>
              <a:rPr lang="pt-BR" sz="1100" b="0">
                <a:solidFill>
                  <a:srgbClr val="4A5568"/>
                </a:solidFill>
              </a:rPr>
              <a:t>Full E2E R (SDTM → ADaM → TLFs)</a:t>
            </a:r>
          </a:p>
        </p:txBody>
      </p:sp>
      <p:sp>
        <p:nvSpPr>
          <p:cNvPr id="37" name="TextBox 36">
            <a:extLst>
              <a:ext uri="{FF2B5EF4-FFF2-40B4-BE49-F238E27FC236}">
                <a16:creationId xmlns:a16="http://schemas.microsoft.com/office/drawing/2014/main" id="{2938A71F-F648-F245-271A-D68B310BA5AE}"/>
              </a:ext>
            </a:extLst>
          </p:cNvPr>
          <p:cNvSpPr txBox="1"/>
          <p:nvPr/>
        </p:nvSpPr>
        <p:spPr>
          <a:xfrm>
            <a:off x="4140666" y="2859534"/>
            <a:ext cx="2525235" cy="507831"/>
          </a:xfrm>
          <a:prstGeom prst="rect">
            <a:avLst/>
          </a:prstGeom>
          <a:noFill/>
          <a:ln>
            <a:noFill/>
          </a:ln>
        </p:spPr>
        <p:txBody>
          <a:bodyPr wrap="square" lIns="0" tIns="0" rIns="0" bIns="0" anchor="t">
            <a:spAutoFit/>
          </a:bodyPr>
          <a:lstStyle/>
          <a:p>
            <a:pPr algn="ctr"/>
            <a:r>
              <a:rPr lang="en-US" sz="1100" b="1" err="1">
                <a:solidFill>
                  <a:srgbClr val="4A5568"/>
                </a:solidFill>
              </a:rPr>
              <a:t>Pharmaverse</a:t>
            </a:r>
            <a:r>
              <a:rPr lang="en-US" sz="1100" b="1">
                <a:solidFill>
                  <a:srgbClr val="4A5568"/>
                </a:solidFill>
              </a:rPr>
              <a:t> packages:</a:t>
            </a:r>
            <a:r>
              <a:rPr lang="en-US" sz="1100">
                <a:solidFill>
                  <a:srgbClr val="4A5568"/>
                </a:solidFill>
              </a:rPr>
              <a:t> e.g. oak/mint, </a:t>
            </a:r>
            <a:r>
              <a:rPr sz="1100">
                <a:solidFill>
                  <a:srgbClr val="4A5568"/>
                </a:solidFill>
              </a:rPr>
              <a:t>admiral</a:t>
            </a:r>
            <a:r>
              <a:rPr lang="en-US" sz="1100">
                <a:solidFill>
                  <a:srgbClr val="4A5568"/>
                </a:solidFill>
              </a:rPr>
              <a:t>/</a:t>
            </a:r>
            <a:r>
              <a:rPr lang="en-US" sz="1100" err="1">
                <a:solidFill>
                  <a:srgbClr val="4A5568"/>
                </a:solidFill>
              </a:rPr>
              <a:t>admiralonco</a:t>
            </a:r>
            <a:r>
              <a:rPr sz="1100">
                <a:solidFill>
                  <a:srgbClr val="4A5568"/>
                </a:solidFill>
              </a:rPr>
              <a:t>,</a:t>
            </a:r>
            <a:r>
              <a:rPr lang="en-US" sz="1100">
                <a:solidFill>
                  <a:srgbClr val="4A5568"/>
                </a:solidFill>
              </a:rPr>
              <a:t> tern/Chevron/</a:t>
            </a:r>
            <a:r>
              <a:rPr lang="en-US" sz="1100" err="1">
                <a:solidFill>
                  <a:srgbClr val="4A5568"/>
                </a:solidFill>
              </a:rPr>
              <a:t>tldg</a:t>
            </a:r>
            <a:r>
              <a:rPr lang="en-US" sz="1100">
                <a:solidFill>
                  <a:srgbClr val="4A5568"/>
                </a:solidFill>
              </a:rPr>
              <a:t> catalog; </a:t>
            </a:r>
            <a:r>
              <a:rPr lang="en-US" sz="1100" b="1">
                <a:solidFill>
                  <a:srgbClr val="4A5568"/>
                </a:solidFill>
              </a:rPr>
              <a:t>Proprietary:</a:t>
            </a:r>
            <a:r>
              <a:rPr lang="en-US" sz="1100">
                <a:solidFill>
                  <a:srgbClr val="4A5568"/>
                </a:solidFill>
              </a:rPr>
              <a:t> </a:t>
            </a:r>
            <a:r>
              <a:rPr lang="en-US" sz="1100" err="1">
                <a:solidFill>
                  <a:srgbClr val="4A5568"/>
                </a:solidFill>
              </a:rPr>
              <a:t>admiralroche</a:t>
            </a:r>
            <a:endParaRPr sz="1100">
              <a:solidFill>
                <a:srgbClr val="4A5568"/>
              </a:solidFill>
            </a:endParaRPr>
          </a:p>
        </p:txBody>
      </p:sp>
      <p:sp>
        <p:nvSpPr>
          <p:cNvPr id="38" name="TextBox 37">
            <a:extLst>
              <a:ext uri="{FF2B5EF4-FFF2-40B4-BE49-F238E27FC236}">
                <a16:creationId xmlns:a16="http://schemas.microsoft.com/office/drawing/2014/main" id="{517A1B8F-529F-A7C8-3B4A-C31ACEB881D0}"/>
              </a:ext>
            </a:extLst>
          </p:cNvPr>
          <p:cNvSpPr txBox="1"/>
          <p:nvPr/>
        </p:nvSpPr>
        <p:spPr>
          <a:xfrm>
            <a:off x="6676741" y="2697951"/>
            <a:ext cx="3245638" cy="830997"/>
          </a:xfrm>
          <a:prstGeom prst="rect">
            <a:avLst/>
          </a:prstGeom>
          <a:noFill/>
          <a:ln>
            <a:noFill/>
          </a:ln>
        </p:spPr>
        <p:txBody>
          <a:bodyPr wrap="square" lIns="0" tIns="0" rIns="0" bIns="0" anchor="t">
            <a:spAutoFit/>
          </a:bodyPr>
          <a:lstStyle/>
          <a:p>
            <a:pPr marL="171450" indent="-171450" algn="ctr">
              <a:buFont typeface="Arial" panose="020B0604020202020204" pitchFamily="34" charset="0"/>
              <a:buChar char="•"/>
            </a:pPr>
            <a:r>
              <a:rPr lang="en-US" sz="900">
                <a:solidFill>
                  <a:srgbClr val="4A5568"/>
                </a:solidFill>
              </a:rPr>
              <a:t>FDA: 1) Briefing pkg: </a:t>
            </a:r>
            <a:r>
              <a:rPr lang="en-US" altLang="zh-CN" sz="900">
                <a:solidFill>
                  <a:srgbClr val="4A5568"/>
                </a:solidFill>
              </a:rPr>
              <a:t>accept </a:t>
            </a:r>
            <a:r>
              <a:rPr lang="en-US" sz="900">
                <a:solidFill>
                  <a:srgbClr val="4A5568"/>
                </a:solidFill>
              </a:rPr>
              <a:t>+ require validation</a:t>
            </a:r>
          </a:p>
          <a:p>
            <a:pPr algn="ctr"/>
            <a:r>
              <a:rPr lang="en-US" sz="900">
                <a:solidFill>
                  <a:srgbClr val="4A5568"/>
                </a:solidFill>
              </a:rPr>
              <a:t>2) After Submission: tech walkthrough meeting</a:t>
            </a:r>
          </a:p>
          <a:p>
            <a:pPr marL="171450" indent="-171450" algn="ctr">
              <a:buFont typeface="Arial" panose="020B0604020202020204" pitchFamily="34" charset="0"/>
              <a:buChar char="•"/>
            </a:pPr>
            <a:r>
              <a:rPr lang="en-AU" sz="900">
                <a:solidFill>
                  <a:srgbClr val="4A5568"/>
                </a:solidFill>
              </a:rPr>
              <a:t>EMA: Raw Data Pilot Meeting: similar FDA tech walkthrough</a:t>
            </a:r>
          </a:p>
          <a:p>
            <a:pPr marL="171450" indent="-171450" algn="ctr">
              <a:buFont typeface="Arial" panose="020B0604020202020204" pitchFamily="34" charset="0"/>
              <a:buChar char="•"/>
            </a:pPr>
            <a:r>
              <a:rPr lang="en-AU" sz="900">
                <a:solidFill>
                  <a:srgbClr val="4A5568"/>
                </a:solidFill>
              </a:rPr>
              <a:t>NMPA: 1) Consultation window: Open-ended response</a:t>
            </a:r>
            <a:endParaRPr lang="en-AU" sz="900"/>
          </a:p>
          <a:p>
            <a:pPr algn="ctr"/>
            <a:r>
              <a:rPr lang="en-AU" sz="900">
                <a:solidFill>
                  <a:srgbClr val="4A5568"/>
                </a:solidFill>
              </a:rPr>
              <a:t>2) Type III meeting: more supportive information</a:t>
            </a:r>
          </a:p>
          <a:p>
            <a:pPr algn="ctr"/>
            <a:r>
              <a:rPr lang="en-US" sz="900">
                <a:solidFill>
                  <a:srgbClr val="4A5568"/>
                </a:solidFill>
              </a:rPr>
              <a:t>3) Written response: consistent with FDA </a:t>
            </a:r>
          </a:p>
        </p:txBody>
      </p:sp>
      <p:sp>
        <p:nvSpPr>
          <p:cNvPr id="39" name="TextBox 38">
            <a:extLst>
              <a:ext uri="{FF2B5EF4-FFF2-40B4-BE49-F238E27FC236}">
                <a16:creationId xmlns:a16="http://schemas.microsoft.com/office/drawing/2014/main" id="{A229EE79-4DDD-F942-5B00-0AC4751171FF}"/>
              </a:ext>
            </a:extLst>
          </p:cNvPr>
          <p:cNvSpPr txBox="1"/>
          <p:nvPr/>
        </p:nvSpPr>
        <p:spPr>
          <a:xfrm>
            <a:off x="9981156" y="2859534"/>
            <a:ext cx="1999700" cy="507831"/>
          </a:xfrm>
          <a:prstGeom prst="rect">
            <a:avLst/>
          </a:prstGeom>
          <a:noFill/>
          <a:ln>
            <a:noFill/>
          </a:ln>
        </p:spPr>
        <p:txBody>
          <a:bodyPr wrap="square" lIns="0" tIns="0" rIns="0" bIns="0" anchor="t">
            <a:spAutoFit/>
          </a:bodyPr>
          <a:lstStyle/>
          <a:p>
            <a:pPr algn="ctr"/>
            <a:r>
              <a:rPr sz="1100">
                <a:solidFill>
                  <a:srgbClr val="4A5568"/>
                </a:solidFill>
              </a:rPr>
              <a:t>Oncology NDA</a:t>
            </a:r>
            <a:r>
              <a:rPr lang="en-US" sz="1100">
                <a:solidFill>
                  <a:srgbClr val="4A5568"/>
                </a:solidFill>
              </a:rPr>
              <a:t> </a:t>
            </a:r>
            <a:r>
              <a:rPr sz="1100">
                <a:solidFill>
                  <a:srgbClr val="4A5568"/>
                </a:solidFill>
              </a:rPr>
              <a:t>approved by FDA</a:t>
            </a:r>
            <a:r>
              <a:rPr lang="en-US" sz="1100">
                <a:solidFill>
                  <a:srgbClr val="4A5568"/>
                </a:solidFill>
              </a:rPr>
              <a:t> with zero tech-related IR</a:t>
            </a:r>
            <a:r>
              <a:rPr sz="1100">
                <a:solidFill>
                  <a:srgbClr val="4A5568"/>
                </a:solidFill>
              </a:rPr>
              <a:t>
EMA</a:t>
            </a:r>
            <a:r>
              <a:rPr lang="en-US" sz="1100">
                <a:solidFill>
                  <a:srgbClr val="4A5568"/>
                </a:solidFill>
              </a:rPr>
              <a:t> &amp; </a:t>
            </a:r>
            <a:r>
              <a:rPr sz="1100">
                <a:solidFill>
                  <a:srgbClr val="4A5568"/>
                </a:solidFill>
              </a:rPr>
              <a:t>NMPA</a:t>
            </a:r>
            <a:r>
              <a:rPr lang="en-US" sz="1100">
                <a:solidFill>
                  <a:srgbClr val="4A5568"/>
                </a:solidFill>
              </a:rPr>
              <a:t> </a:t>
            </a:r>
            <a:r>
              <a:rPr lang="en-US" altLang="zh-CN" sz="1100">
                <a:solidFill>
                  <a:srgbClr val="4A5568"/>
                </a:solidFill>
              </a:rPr>
              <a:t>accepted</a:t>
            </a:r>
            <a:endParaRPr sz="1100">
              <a:solidFill>
                <a:srgbClr val="4A5568"/>
              </a:solidFill>
            </a:endParaRPr>
          </a:p>
        </p:txBody>
      </p:sp>
      <p:sp>
        <p:nvSpPr>
          <p:cNvPr id="40" name="TextBox 39">
            <a:extLst>
              <a:ext uri="{FF2B5EF4-FFF2-40B4-BE49-F238E27FC236}">
                <a16:creationId xmlns:a16="http://schemas.microsoft.com/office/drawing/2014/main" id="{AF62B7B0-6F3D-7E11-4DF0-C29A8A7B5540}"/>
              </a:ext>
            </a:extLst>
          </p:cNvPr>
          <p:cNvSpPr txBox="1"/>
          <p:nvPr/>
        </p:nvSpPr>
        <p:spPr>
          <a:xfrm>
            <a:off x="10746166" y="1794432"/>
            <a:ext cx="469680" cy="184666"/>
          </a:xfrm>
          <a:prstGeom prst="rect">
            <a:avLst/>
          </a:prstGeom>
          <a:noFill/>
          <a:ln>
            <a:noFill/>
          </a:ln>
        </p:spPr>
        <p:txBody>
          <a:bodyPr wrap="none" lIns="0" tIns="0" rIns="0" bIns="0" anchor="t">
            <a:spAutoFit/>
          </a:bodyPr>
          <a:lstStyle/>
          <a:p>
            <a:pPr algn="ctr"/>
            <a:r>
              <a:rPr sz="1200" b="1">
                <a:ea typeface="+mj-ea"/>
              </a:rPr>
              <a:t>Result</a:t>
            </a:r>
          </a:p>
        </p:txBody>
      </p:sp>
      <p:sp>
        <p:nvSpPr>
          <p:cNvPr id="41" name="TextBox 40">
            <a:extLst>
              <a:ext uri="{FF2B5EF4-FFF2-40B4-BE49-F238E27FC236}">
                <a16:creationId xmlns:a16="http://schemas.microsoft.com/office/drawing/2014/main" id="{7BC64623-414B-3B25-B62B-340365928657}"/>
              </a:ext>
            </a:extLst>
          </p:cNvPr>
          <p:cNvSpPr txBox="1"/>
          <p:nvPr/>
        </p:nvSpPr>
        <p:spPr>
          <a:xfrm>
            <a:off x="7556543" y="1794432"/>
            <a:ext cx="1486035" cy="184666"/>
          </a:xfrm>
          <a:prstGeom prst="rect">
            <a:avLst/>
          </a:prstGeom>
          <a:noFill/>
          <a:ln>
            <a:noFill/>
          </a:ln>
        </p:spPr>
        <p:txBody>
          <a:bodyPr wrap="square" lIns="0" tIns="0" rIns="0" bIns="0" anchor="t">
            <a:spAutoFit/>
          </a:bodyPr>
          <a:lstStyle/>
          <a:p>
            <a:pPr algn="ctr"/>
            <a:r>
              <a:rPr sz="1200" b="1">
                <a:ea typeface="+mj-ea"/>
              </a:rPr>
              <a:t>HA</a:t>
            </a:r>
            <a:r>
              <a:rPr lang="en-US" sz="1200" b="1">
                <a:ea typeface="+mj-ea"/>
              </a:rPr>
              <a:t> Interaction</a:t>
            </a:r>
            <a:endParaRPr sz="1200" b="1">
              <a:ea typeface="+mj-ea"/>
            </a:endParaRPr>
          </a:p>
        </p:txBody>
      </p:sp>
      <p:sp>
        <p:nvSpPr>
          <p:cNvPr id="42" name="TextBox 41">
            <a:extLst>
              <a:ext uri="{FF2B5EF4-FFF2-40B4-BE49-F238E27FC236}">
                <a16:creationId xmlns:a16="http://schemas.microsoft.com/office/drawing/2014/main" id="{D60A781E-ED35-FEDC-4F6A-B56359B49E0C}"/>
              </a:ext>
            </a:extLst>
          </p:cNvPr>
          <p:cNvSpPr txBox="1"/>
          <p:nvPr/>
        </p:nvSpPr>
        <p:spPr>
          <a:xfrm>
            <a:off x="2991559" y="1794432"/>
            <a:ext cx="639599" cy="184666"/>
          </a:xfrm>
          <a:prstGeom prst="rect">
            <a:avLst/>
          </a:prstGeom>
          <a:noFill/>
          <a:ln>
            <a:noFill/>
          </a:ln>
        </p:spPr>
        <p:txBody>
          <a:bodyPr wrap="none" lIns="0" tIns="0" rIns="0" bIns="0" anchor="t">
            <a:spAutoFit/>
          </a:bodyPr>
          <a:lstStyle/>
          <a:p>
            <a:pPr algn="ctr"/>
            <a:r>
              <a:rPr sz="1200" b="1" dirty="0">
                <a:ea typeface="+mj-ea"/>
              </a:rPr>
              <a:t>Strategy</a:t>
            </a:r>
          </a:p>
        </p:txBody>
      </p:sp>
      <p:sp>
        <p:nvSpPr>
          <p:cNvPr id="43" name="TextBox 42">
            <a:extLst>
              <a:ext uri="{FF2B5EF4-FFF2-40B4-BE49-F238E27FC236}">
                <a16:creationId xmlns:a16="http://schemas.microsoft.com/office/drawing/2014/main" id="{E670978D-4BBB-A63D-865E-92305DE2785F}"/>
              </a:ext>
            </a:extLst>
          </p:cNvPr>
          <p:cNvSpPr txBox="1"/>
          <p:nvPr/>
        </p:nvSpPr>
        <p:spPr>
          <a:xfrm>
            <a:off x="480404" y="3712723"/>
            <a:ext cx="1872307" cy="461665"/>
          </a:xfrm>
          <a:prstGeom prst="rect">
            <a:avLst/>
          </a:prstGeom>
          <a:noFill/>
          <a:ln>
            <a:noFill/>
          </a:ln>
        </p:spPr>
        <p:txBody>
          <a:bodyPr wrap="none" lIns="0" tIns="0" rIns="0" bIns="0" anchor="t">
            <a:spAutoFit/>
          </a:bodyPr>
          <a:lstStyle/>
          <a:p>
            <a:r>
              <a:rPr lang="en-US" altLang="zh-CN" sz="1400" b="1" dirty="0">
                <a:solidFill>
                  <a:schemeClr val="accent1"/>
                </a:solidFill>
                <a:ea typeface="Arial" pitchFamily="34" charset="-122"/>
                <a:cs typeface="Arial" pitchFamily="34" charset="-120"/>
              </a:rPr>
              <a:t>2024 · HYBRID</a:t>
            </a:r>
          </a:p>
          <a:p>
            <a:r>
              <a:rPr lang="en-US" altLang="zh-CN" sz="1600" b="1" dirty="0">
                <a:solidFill>
                  <a:srgbClr val="1A202C"/>
                </a:solidFill>
                <a:ea typeface="Georgia" pitchFamily="34" charset="-122"/>
                <a:cs typeface="Georgia" pitchFamily="34" charset="-120"/>
              </a:rPr>
              <a:t>Johnson &amp; Johnson</a:t>
            </a:r>
            <a:endParaRPr lang="en-US" altLang="zh-CN" sz="1600" dirty="0"/>
          </a:p>
        </p:txBody>
      </p:sp>
      <p:sp>
        <p:nvSpPr>
          <p:cNvPr id="44" name="TextBox 43">
            <a:extLst>
              <a:ext uri="{FF2B5EF4-FFF2-40B4-BE49-F238E27FC236}">
                <a16:creationId xmlns:a16="http://schemas.microsoft.com/office/drawing/2014/main" id="{2D3CAFD2-F20B-0EE4-E60A-CBA607FAADEE}"/>
              </a:ext>
            </a:extLst>
          </p:cNvPr>
          <p:cNvSpPr txBox="1"/>
          <p:nvPr/>
        </p:nvSpPr>
        <p:spPr>
          <a:xfrm>
            <a:off x="2657199" y="3774278"/>
            <a:ext cx="1308318" cy="338554"/>
          </a:xfrm>
          <a:prstGeom prst="rect">
            <a:avLst/>
          </a:prstGeom>
          <a:noFill/>
          <a:ln>
            <a:noFill/>
          </a:ln>
        </p:spPr>
        <p:txBody>
          <a:bodyPr wrap="square" lIns="0" tIns="0" rIns="0" bIns="0" anchor="t">
            <a:spAutoFit/>
          </a:bodyPr>
          <a:lstStyle/>
          <a:p>
            <a:pPr algn="ctr"/>
            <a:r>
              <a:rPr sz="1100">
                <a:solidFill>
                  <a:srgbClr val="4A5568"/>
                </a:solidFill>
              </a:rPr>
              <a:t>SAS for </a:t>
            </a:r>
            <a:r>
              <a:rPr sz="1100" err="1">
                <a:solidFill>
                  <a:srgbClr val="4A5568"/>
                </a:solidFill>
              </a:rPr>
              <a:t>ADaM</a:t>
            </a:r>
            <a:r>
              <a:rPr lang="en-US" sz="1100">
                <a:solidFill>
                  <a:srgbClr val="4A5568"/>
                </a:solidFill>
              </a:rPr>
              <a:t> + </a:t>
            </a:r>
          </a:p>
          <a:p>
            <a:pPr algn="ctr"/>
            <a:r>
              <a:rPr sz="1100">
                <a:solidFill>
                  <a:srgbClr val="4A5568"/>
                </a:solidFill>
              </a:rPr>
              <a:t>R</a:t>
            </a:r>
            <a:r>
              <a:rPr lang="en-US" sz="1100">
                <a:solidFill>
                  <a:srgbClr val="4A5568"/>
                </a:solidFill>
              </a:rPr>
              <a:t> </a:t>
            </a:r>
            <a:r>
              <a:rPr sz="1100">
                <a:solidFill>
                  <a:srgbClr val="4A5568"/>
                </a:solidFill>
              </a:rPr>
              <a:t>for </a:t>
            </a:r>
            <a:r>
              <a:rPr lang="en-US" sz="1100">
                <a:solidFill>
                  <a:srgbClr val="4A5568"/>
                </a:solidFill>
              </a:rPr>
              <a:t>TLFs</a:t>
            </a:r>
            <a:endParaRPr lang="en-US" sz="1100"/>
          </a:p>
        </p:txBody>
      </p:sp>
      <p:sp>
        <p:nvSpPr>
          <p:cNvPr id="45" name="TextBox 44">
            <a:extLst>
              <a:ext uri="{FF2B5EF4-FFF2-40B4-BE49-F238E27FC236}">
                <a16:creationId xmlns:a16="http://schemas.microsoft.com/office/drawing/2014/main" id="{37939B8E-D885-134F-B706-5AA882A3D804}"/>
              </a:ext>
            </a:extLst>
          </p:cNvPr>
          <p:cNvSpPr txBox="1"/>
          <p:nvPr/>
        </p:nvSpPr>
        <p:spPr>
          <a:xfrm>
            <a:off x="4403434" y="3689640"/>
            <a:ext cx="1999699" cy="507831"/>
          </a:xfrm>
          <a:prstGeom prst="rect">
            <a:avLst/>
          </a:prstGeom>
          <a:noFill/>
          <a:ln>
            <a:noFill/>
          </a:ln>
        </p:spPr>
        <p:txBody>
          <a:bodyPr wrap="square" lIns="0" tIns="0" rIns="0" bIns="0" anchor="t">
            <a:spAutoFit/>
          </a:bodyPr>
          <a:lstStyle/>
          <a:p>
            <a:pPr algn="ctr"/>
            <a:r>
              <a:rPr lang="en-US" sz="1100" b="1">
                <a:solidFill>
                  <a:srgbClr val="4A5568"/>
                </a:solidFill>
              </a:rPr>
              <a:t>All open-source packages</a:t>
            </a:r>
            <a:r>
              <a:rPr lang="en-US" sz="1100">
                <a:solidFill>
                  <a:srgbClr val="4A5568"/>
                </a:solidFill>
              </a:rPr>
              <a:t>: </a:t>
            </a:r>
            <a:r>
              <a:rPr lang="en-US" sz="1100" err="1">
                <a:solidFill>
                  <a:srgbClr val="4A5568"/>
                </a:solidFill>
              </a:rPr>
              <a:t>envsetup</a:t>
            </a:r>
            <a:r>
              <a:rPr lang="en-US" sz="1100">
                <a:solidFill>
                  <a:srgbClr val="4A5568"/>
                </a:solidFill>
              </a:rPr>
              <a:t>, </a:t>
            </a:r>
            <a:r>
              <a:rPr lang="en-US" sz="1100" err="1">
                <a:solidFill>
                  <a:srgbClr val="4A5568"/>
                </a:solidFill>
              </a:rPr>
              <a:t>tidyTLG</a:t>
            </a:r>
            <a:r>
              <a:rPr lang="en-US" sz="1100">
                <a:solidFill>
                  <a:srgbClr val="4A5568"/>
                </a:solidFill>
              </a:rPr>
              <a:t>, </a:t>
            </a:r>
            <a:r>
              <a:rPr lang="en-US" sz="1100" err="1">
                <a:solidFill>
                  <a:srgbClr val="4A5568"/>
                </a:solidFill>
              </a:rPr>
              <a:t>dplyr</a:t>
            </a:r>
            <a:r>
              <a:rPr lang="en-US" sz="1100">
                <a:solidFill>
                  <a:srgbClr val="4A5568"/>
                </a:solidFill>
              </a:rPr>
              <a:t>, </a:t>
            </a:r>
            <a:r>
              <a:rPr lang="en-US" sz="1100" err="1">
                <a:solidFill>
                  <a:srgbClr val="4A5568"/>
                </a:solidFill>
              </a:rPr>
              <a:t>tidyr</a:t>
            </a:r>
            <a:r>
              <a:rPr lang="en-US" sz="1100">
                <a:solidFill>
                  <a:srgbClr val="4A5568"/>
                </a:solidFill>
              </a:rPr>
              <a:t>, ggplot2, survival, </a:t>
            </a:r>
            <a:r>
              <a:rPr lang="en-US" sz="1100" err="1">
                <a:solidFill>
                  <a:srgbClr val="4A5568"/>
                </a:solidFill>
              </a:rPr>
              <a:t>epiR</a:t>
            </a:r>
            <a:endParaRPr sz="1100">
              <a:solidFill>
                <a:srgbClr val="4A5568"/>
              </a:solidFill>
            </a:endParaRPr>
          </a:p>
        </p:txBody>
      </p:sp>
      <p:sp>
        <p:nvSpPr>
          <p:cNvPr id="46" name="TextBox 45">
            <a:extLst>
              <a:ext uri="{FF2B5EF4-FFF2-40B4-BE49-F238E27FC236}">
                <a16:creationId xmlns:a16="http://schemas.microsoft.com/office/drawing/2014/main" id="{C933D8C3-1257-387B-D0A9-F3E38BC78FD7}"/>
              </a:ext>
            </a:extLst>
          </p:cNvPr>
          <p:cNvSpPr txBox="1"/>
          <p:nvPr/>
        </p:nvSpPr>
        <p:spPr>
          <a:xfrm>
            <a:off x="6677247" y="3735806"/>
            <a:ext cx="3244626" cy="415498"/>
          </a:xfrm>
          <a:prstGeom prst="rect">
            <a:avLst/>
          </a:prstGeom>
          <a:noFill/>
          <a:ln>
            <a:noFill/>
          </a:ln>
        </p:spPr>
        <p:txBody>
          <a:bodyPr wrap="square" lIns="0" tIns="0" rIns="0" bIns="0" anchor="t">
            <a:spAutoFit/>
          </a:bodyPr>
          <a:lstStyle/>
          <a:p>
            <a:pPr marL="171450" indent="-171450" algn="ctr">
              <a:buFont typeface="Arial" panose="020B0604020202020204" pitchFamily="34" charset="0"/>
              <a:buChar char="•"/>
            </a:pPr>
            <a:r>
              <a:rPr lang="en-US" sz="900">
                <a:solidFill>
                  <a:srgbClr val="4A5568"/>
                </a:solidFill>
              </a:rPr>
              <a:t>Briefing book: Mock eCTD requested &amp; accepted</a:t>
            </a:r>
          </a:p>
          <a:p>
            <a:pPr marL="171450" indent="-171450" algn="ctr">
              <a:buFont typeface="Arial" panose="020B0604020202020204" pitchFamily="34" charset="0"/>
              <a:buChar char="•"/>
            </a:pPr>
            <a:r>
              <a:rPr lang="en-US" sz="900">
                <a:solidFill>
                  <a:srgbClr val="4A5568"/>
                </a:solidFill>
              </a:rPr>
              <a:t>FDA </a:t>
            </a:r>
            <a:r>
              <a:rPr lang="en-US" altLang="zh-CN" sz="900">
                <a:solidFill>
                  <a:srgbClr val="4A5568"/>
                </a:solidFill>
              </a:rPr>
              <a:t>feedback to mock </a:t>
            </a:r>
            <a:r>
              <a:rPr lang="en-US" altLang="zh-CN" sz="900" err="1">
                <a:solidFill>
                  <a:srgbClr val="4A5568"/>
                </a:solidFill>
              </a:rPr>
              <a:t>eSUB</a:t>
            </a:r>
            <a:r>
              <a:rPr lang="en-US" altLang="zh-CN" sz="900">
                <a:solidFill>
                  <a:srgbClr val="4A5568"/>
                </a:solidFill>
              </a:rPr>
              <a:t>: update ADRG, request informal FDA meeting</a:t>
            </a:r>
            <a:endParaRPr sz="900">
              <a:solidFill>
                <a:srgbClr val="4A5568"/>
              </a:solidFill>
            </a:endParaRPr>
          </a:p>
        </p:txBody>
      </p:sp>
      <p:sp>
        <p:nvSpPr>
          <p:cNvPr id="15" name="Shape 20">
            <a:extLst>
              <a:ext uri="{FF2B5EF4-FFF2-40B4-BE49-F238E27FC236}">
                <a16:creationId xmlns:a16="http://schemas.microsoft.com/office/drawing/2014/main" id="{141259A0-2CBD-301A-DCE5-FDB66DD1CD07}"/>
              </a:ext>
            </a:extLst>
          </p:cNvPr>
          <p:cNvSpPr/>
          <p:nvPr/>
        </p:nvSpPr>
        <p:spPr>
          <a:xfrm>
            <a:off x="462426" y="4893499"/>
            <a:ext cx="11267145" cy="1228264"/>
          </a:xfrm>
          <a:prstGeom prst="rect">
            <a:avLst/>
          </a:prstGeom>
          <a:solidFill>
            <a:srgbClr val="FFF8E1"/>
          </a:solidFill>
          <a:ln/>
          <a:effectLst>
            <a:outerShdw blurRad="50800" dist="25400" dir="8100000" algn="bl" rotWithShape="0">
              <a:srgbClr val="000000">
                <a:alpha val="10000"/>
              </a:srgbClr>
            </a:outerShdw>
          </a:effectLst>
        </p:spPr>
        <p:txBody>
          <a:bodyPr/>
          <a:lstStyle/>
          <a:p>
            <a:endParaRPr lang="zh-CN" altLang="en-US"/>
          </a:p>
        </p:txBody>
      </p:sp>
      <p:sp>
        <p:nvSpPr>
          <p:cNvPr id="22" name="Shape 21">
            <a:extLst>
              <a:ext uri="{FF2B5EF4-FFF2-40B4-BE49-F238E27FC236}">
                <a16:creationId xmlns:a16="http://schemas.microsoft.com/office/drawing/2014/main" id="{C7056AE8-7D44-CA98-77F0-DF2CA54EF511}"/>
              </a:ext>
            </a:extLst>
          </p:cNvPr>
          <p:cNvSpPr/>
          <p:nvPr/>
        </p:nvSpPr>
        <p:spPr>
          <a:xfrm>
            <a:off x="462428" y="4893959"/>
            <a:ext cx="55498" cy="1227600"/>
          </a:xfrm>
          <a:prstGeom prst="rect">
            <a:avLst/>
          </a:prstGeom>
          <a:solidFill>
            <a:srgbClr val="F7B731"/>
          </a:solidFill>
          <a:ln/>
        </p:spPr>
        <p:txBody>
          <a:bodyPr/>
          <a:lstStyle/>
          <a:p>
            <a:endParaRPr lang="zh-CN" altLang="en-US"/>
          </a:p>
        </p:txBody>
      </p:sp>
      <p:sp>
        <p:nvSpPr>
          <p:cNvPr id="29" name="Text 22">
            <a:extLst>
              <a:ext uri="{FF2B5EF4-FFF2-40B4-BE49-F238E27FC236}">
                <a16:creationId xmlns:a16="http://schemas.microsoft.com/office/drawing/2014/main" id="{70E73BD8-4495-7F73-32B0-5489669523E2}"/>
              </a:ext>
            </a:extLst>
          </p:cNvPr>
          <p:cNvSpPr/>
          <p:nvPr/>
        </p:nvSpPr>
        <p:spPr>
          <a:xfrm>
            <a:off x="660400" y="5358375"/>
            <a:ext cx="10866044" cy="653132"/>
          </a:xfrm>
          <a:prstGeom prst="rect">
            <a:avLst/>
          </a:prstGeom>
          <a:noFill/>
          <a:ln/>
        </p:spPr>
        <p:txBody>
          <a:bodyPr wrap="square" lIns="0" tIns="0" rIns="0" bIns="0" numCol="2" rtlCol="0" anchor="ctr"/>
          <a:lstStyle/>
          <a:p>
            <a:pPr marL="285750" indent="-285750">
              <a:buFont typeface="Wingdings" panose="05000000000000000000" pitchFamily="2" charset="2"/>
              <a:buChar char="ü"/>
            </a:pPr>
            <a:r>
              <a:rPr lang="en-US" altLang="zh-CN" sz="1300" b="1">
                <a:ea typeface="Calibri" pitchFamily="34" charset="-122"/>
                <a:cs typeface="Calibri" pitchFamily="34" charset="-120"/>
              </a:rPr>
              <a:t>Communicate early </a:t>
            </a:r>
            <a:r>
              <a:rPr lang="en-US" altLang="zh-CN" sz="1300">
                <a:ea typeface="Calibri" pitchFamily="34" charset="-122"/>
                <a:cs typeface="Calibri" pitchFamily="34" charset="-120"/>
              </a:rPr>
              <a:t>– Engage HAs before submission to align on R strategy</a:t>
            </a:r>
          </a:p>
          <a:p>
            <a:pPr marL="285750" indent="-285750">
              <a:buFont typeface="Wingdings" panose="05000000000000000000" pitchFamily="2" charset="2"/>
              <a:buChar char="ü"/>
            </a:pPr>
            <a:r>
              <a:rPr lang="en-US" altLang="zh-CN" sz="1300" b="1">
                <a:ea typeface="Calibri" pitchFamily="34" charset="-122"/>
                <a:cs typeface="Calibri" pitchFamily="34" charset="-120"/>
              </a:rPr>
              <a:t>Go open-source </a:t>
            </a:r>
            <a:r>
              <a:rPr lang="en-US" altLang="zh-CN" sz="1300">
                <a:ea typeface="Calibri" pitchFamily="34" charset="-122"/>
                <a:cs typeface="Calibri" pitchFamily="34" charset="-120"/>
              </a:rPr>
              <a:t>– Build reviewer trust through code transparency</a:t>
            </a:r>
            <a:endParaRPr lang="en-US" altLang="zh-CN" sz="1300"/>
          </a:p>
          <a:p>
            <a:pPr marL="285750" indent="-285750">
              <a:buFont typeface="Wingdings" panose="05000000000000000000" pitchFamily="2" charset="2"/>
              <a:buChar char="ü"/>
            </a:pPr>
            <a:r>
              <a:rPr lang="en-US" altLang="zh-CN" sz="1300" b="1">
                <a:ea typeface="Calibri"/>
                <a:cs typeface="Calibri"/>
              </a:rPr>
              <a:t>Validate in </a:t>
            </a:r>
            <a:r>
              <a:rPr lang="en-US" altLang="zh-CN" sz="1300" b="1" err="1">
                <a:ea typeface="Calibri"/>
                <a:cs typeface="Calibri"/>
              </a:rPr>
              <a:t>GxP</a:t>
            </a:r>
            <a:r>
              <a:rPr lang="en-US" altLang="zh-CN" sz="1300" b="1">
                <a:ea typeface="Calibri"/>
                <a:cs typeface="Calibri"/>
              </a:rPr>
              <a:t> </a:t>
            </a:r>
            <a:r>
              <a:rPr lang="en-US" altLang="zh-CN" sz="1300">
                <a:ea typeface="Calibri"/>
                <a:cs typeface="Calibri"/>
              </a:rPr>
              <a:t>— Risk-based approach for package qualification</a:t>
            </a:r>
          </a:p>
          <a:p>
            <a:pPr marL="285750" indent="-285750">
              <a:buFont typeface="Wingdings" panose="05000000000000000000" pitchFamily="2" charset="2"/>
              <a:buChar char="ü"/>
            </a:pPr>
            <a:r>
              <a:rPr lang="en-US" altLang="zh-CN" sz="1300" b="1">
                <a:ea typeface="Calibri"/>
                <a:cs typeface="Calibri"/>
              </a:rPr>
              <a:t>Invest in ADRG –</a:t>
            </a:r>
            <a:r>
              <a:rPr lang="en-US" altLang="zh-CN" sz="1300">
                <a:ea typeface="Calibri"/>
                <a:cs typeface="Calibri"/>
              </a:rPr>
              <a:t> Your documentation is the reviewer’s guide to reproduce results</a:t>
            </a:r>
            <a:endParaRPr lang="en-US" altLang="zh-CN" sz="1300" b="1">
              <a:ea typeface="Calibri"/>
              <a:cs typeface="Calibri"/>
            </a:endParaRPr>
          </a:p>
        </p:txBody>
      </p:sp>
      <p:pic>
        <p:nvPicPr>
          <p:cNvPr id="97" name="Image 4" descr="preencoded.png">
            <a:extLst>
              <a:ext uri="{FF2B5EF4-FFF2-40B4-BE49-F238E27FC236}">
                <a16:creationId xmlns:a16="http://schemas.microsoft.com/office/drawing/2014/main" id="{08BD0B8D-9CC9-6B32-2530-0F994F08D22A}"/>
              </a:ext>
            </a:extLst>
          </p:cNvPr>
          <p:cNvPicPr>
            <a:picLocks noChangeAspect="1"/>
          </p:cNvPicPr>
          <p:nvPr/>
        </p:nvPicPr>
        <p:blipFill>
          <a:blip r:embed="rId3"/>
          <a:stretch>
            <a:fillRect/>
          </a:stretch>
        </p:blipFill>
        <p:spPr>
          <a:xfrm>
            <a:off x="633894" y="4971418"/>
            <a:ext cx="362206" cy="363600"/>
          </a:xfrm>
          <a:prstGeom prst="rect">
            <a:avLst/>
          </a:prstGeom>
        </p:spPr>
      </p:pic>
      <p:sp>
        <p:nvSpPr>
          <p:cNvPr id="98" name="Text 18">
            <a:extLst>
              <a:ext uri="{FF2B5EF4-FFF2-40B4-BE49-F238E27FC236}">
                <a16:creationId xmlns:a16="http://schemas.microsoft.com/office/drawing/2014/main" id="{4B9A44C2-5CF3-D64E-3375-68809536ED3B}"/>
              </a:ext>
            </a:extLst>
          </p:cNvPr>
          <p:cNvSpPr/>
          <p:nvPr/>
        </p:nvSpPr>
        <p:spPr>
          <a:xfrm>
            <a:off x="997029" y="5043490"/>
            <a:ext cx="2699445" cy="305896"/>
          </a:xfrm>
          <a:prstGeom prst="rect">
            <a:avLst/>
          </a:prstGeom>
          <a:noFill/>
          <a:ln/>
        </p:spPr>
        <p:txBody>
          <a:bodyPr wrap="square" lIns="0" tIns="0" rIns="0" bIns="0" rtlCol="0" anchor="ctr"/>
          <a:lstStyle/>
          <a:p>
            <a:r>
              <a:rPr lang="en-US" sz="1600" b="1">
                <a:solidFill>
                  <a:srgbClr val="F6AD55"/>
                </a:solidFill>
                <a:latin typeface="Johnson Text"/>
                <a:ea typeface="Calibri"/>
                <a:cs typeface="Calibri"/>
              </a:rPr>
              <a:t>S</a:t>
            </a:r>
            <a:r>
              <a:rPr lang="en-US" altLang="zh-CN" sz="1600" b="1">
                <a:solidFill>
                  <a:srgbClr val="F6AD55"/>
                </a:solidFill>
                <a:latin typeface="Johnson Text"/>
                <a:ea typeface="Calibri"/>
                <a:cs typeface="Calibri"/>
              </a:rPr>
              <a:t>hared Key Lessons</a:t>
            </a:r>
            <a:endParaRPr lang="en-US" sz="1600" b="1">
              <a:solidFill>
                <a:srgbClr val="F6AD55"/>
              </a:solidFill>
              <a:latin typeface="Johnson Text"/>
              <a:ea typeface="Calibri"/>
              <a:cs typeface="Calibri"/>
            </a:endParaRPr>
          </a:p>
        </p:txBody>
      </p:sp>
      <p:sp>
        <p:nvSpPr>
          <p:cNvPr id="3" name="Footnote13">
            <a:extLst>
              <a:ext uri="{FF2B5EF4-FFF2-40B4-BE49-F238E27FC236}">
                <a16:creationId xmlns:a16="http://schemas.microsoft.com/office/drawing/2014/main" id="{48278F4F-5566-3297-91E7-583D36B420AD}"/>
              </a:ext>
            </a:extLst>
          </p:cNvPr>
          <p:cNvSpPr txBox="1"/>
          <p:nvPr/>
        </p:nvSpPr>
        <p:spPr>
          <a:xfrm>
            <a:off x="288302" y="6200000"/>
            <a:ext cx="11000000" cy="250000"/>
          </a:xfrm>
          <a:prstGeom prst="rect">
            <a:avLst/>
          </a:prstGeom>
          <a:noFill/>
          <a:ln>
            <a:noFill/>
          </a:ln>
        </p:spPr>
        <p:txBody>
          <a:bodyPr wrap="square" lIns="0" tIns="0" rIns="0" bIns="0" rtlCol="0" anchor="t"/>
          <a:lstStyle/>
          <a:p>
            <a:pPr marL="0" indent="0">
              <a:buNone/>
            </a:pPr>
            <a:r>
              <a:rPr lang="en-US" sz="700" i="1">
                <a:solidFill>
                  <a:srgbClr val="999999"/>
                </a:solidFill>
                <a:ea typeface="Calibri"/>
                <a:cs typeface="Calibri"/>
              </a:rPr>
              <a:t>Sources: Novo Nordisk [18][19]; Roche [21][22][23]; J&amp;J [26][27][28][29]; Astellas [32]; Denali [33]; Novartis [34]</a:t>
            </a:r>
          </a:p>
        </p:txBody>
      </p:sp>
    </p:spTree>
    <p:extLst>
      <p:ext uri="{BB962C8B-B14F-4D97-AF65-F5344CB8AC3E}">
        <p14:creationId xmlns:p14="http://schemas.microsoft.com/office/powerpoint/2010/main" val="10550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fade">
                                      <p:cBhvr>
                                        <p:cTn id="80" dur="500"/>
                                        <p:tgtEl>
                                          <p:spTgt spid="4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500"/>
                                        <p:tgtEl>
                                          <p:spTgt spid="4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84"/>
                                        </p:tgtEl>
                                        <p:attrNameLst>
                                          <p:attrName>style.visibility</p:attrName>
                                        </p:attrNameLst>
                                      </p:cBhvr>
                                      <p:to>
                                        <p:strVal val="visible"/>
                                      </p:to>
                                    </p:set>
                                    <p:animEffect transition="in" filter="fade">
                                      <p:cBhvr>
                                        <p:cTn id="91" dur="500"/>
                                        <p:tgtEl>
                                          <p:spTgt spid="8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500"/>
                                        <p:tgtEl>
                                          <p:spTgt spid="1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fade">
                                      <p:cBhvr>
                                        <p:cTn id="99" dur="500"/>
                                        <p:tgtEl>
                                          <p:spTgt spid="2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childTnLst>
                                </p:cTn>
                              </p:par>
                              <p:par>
                                <p:cTn id="103" presetID="10" presetClass="entr" presetSubtype="0" fill="hold" nodeType="withEffect">
                                  <p:stCondLst>
                                    <p:cond delay="0"/>
                                  </p:stCondLst>
                                  <p:childTnLst>
                                    <p:set>
                                      <p:cBhvr>
                                        <p:cTn id="104" dur="1" fill="hold">
                                          <p:stCondLst>
                                            <p:cond delay="0"/>
                                          </p:stCondLst>
                                        </p:cTn>
                                        <p:tgtEl>
                                          <p:spTgt spid="97"/>
                                        </p:tgtEl>
                                        <p:attrNameLst>
                                          <p:attrName>style.visibility</p:attrName>
                                        </p:attrNameLst>
                                      </p:cBhvr>
                                      <p:to>
                                        <p:strVal val="visible"/>
                                      </p:to>
                                    </p:set>
                                    <p:animEffect transition="in" filter="fade">
                                      <p:cBhvr>
                                        <p:cTn id="105" dur="500"/>
                                        <p:tgtEl>
                                          <p:spTgt spid="9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98"/>
                                        </p:tgtEl>
                                        <p:attrNameLst>
                                          <p:attrName>style.visibility</p:attrName>
                                        </p:attrNameLst>
                                      </p:cBhvr>
                                      <p:to>
                                        <p:strVal val="visible"/>
                                      </p:to>
                                    </p:set>
                                    <p:animEffect transition="in" filter="fade">
                                      <p:cBhvr>
                                        <p:cTn id="10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10" grpId="0" animBg="1"/>
      <p:bldP spid="12" grpId="0" animBg="1"/>
      <p:bldP spid="14" grpId="0" animBg="1"/>
      <p:bldP spid="17" grpId="0" animBg="1"/>
      <p:bldP spid="18" grpId="0" animBg="1"/>
      <p:bldP spid="19" grpId="0" animBg="1"/>
      <p:bldP spid="20" grpId="0" animBg="1"/>
      <p:bldP spid="21" grpId="0"/>
      <p:bldP spid="23" grpId="0"/>
      <p:bldP spid="24" grpId="0"/>
      <p:bldP spid="25" grpId="0"/>
      <p:bldP spid="26" grpId="0"/>
      <p:bldP spid="27" grpId="0"/>
      <p:bldP spid="28" grpId="0"/>
      <p:bldP spid="35" grpId="0"/>
      <p:bldP spid="36" grpId="0"/>
      <p:bldP spid="37" grpId="0"/>
      <p:bldP spid="38" grpId="0"/>
      <p:bldP spid="39" grpId="0"/>
      <p:bldP spid="40" grpId="0"/>
      <p:bldP spid="41" grpId="0"/>
      <p:bldP spid="42" grpId="0"/>
      <p:bldP spid="43" grpId="0"/>
      <p:bldP spid="44" grpId="0"/>
      <p:bldP spid="45" grpId="0"/>
      <p:bldP spid="46" grpId="0"/>
      <p:bldP spid="15" grpId="0" animBg="1"/>
      <p:bldP spid="22" grpId="0" animBg="1"/>
      <p:bldP spid="29" grpId="0" animBg="1"/>
      <p:bldP spid="9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7347-692B-B17B-0366-5D58C4AA3F78}"/>
              </a:ext>
            </a:extLst>
          </p:cNvPr>
          <p:cNvSpPr>
            <a:spLocks noGrp="1"/>
          </p:cNvSpPr>
          <p:nvPr>
            <p:ph type="title"/>
          </p:nvPr>
        </p:nvSpPr>
        <p:spPr>
          <a:xfrm>
            <a:off x="288303" y="262267"/>
            <a:ext cx="6713538" cy="468590"/>
          </a:xfrm>
        </p:spPr>
        <p:txBody>
          <a:bodyPr/>
          <a:lstStyle/>
          <a:p>
            <a:r>
              <a:rPr lang="en-US" altLang="zh-CN"/>
              <a:t>J&amp;J Deep Dive – Our Journey</a:t>
            </a:r>
            <a:endParaRPr lang="zh-CN" altLang="en-US"/>
          </a:p>
        </p:txBody>
      </p:sp>
      <p:sp>
        <p:nvSpPr>
          <p:cNvPr id="5" name="Slide Number Placeholder 4">
            <a:extLst>
              <a:ext uri="{FF2B5EF4-FFF2-40B4-BE49-F238E27FC236}">
                <a16:creationId xmlns:a16="http://schemas.microsoft.com/office/drawing/2014/main" id="{7B2C61F6-DF6B-2A50-8476-17A1041B52A4}"/>
              </a:ext>
            </a:extLst>
          </p:cNvPr>
          <p:cNvSpPr>
            <a:spLocks noGrp="1"/>
          </p:cNvSpPr>
          <p:nvPr>
            <p:ph type="sldNum" sz="quarter" idx="12"/>
          </p:nvPr>
        </p:nvSpPr>
        <p:spPr/>
        <p:txBody>
          <a:bodyPr/>
          <a:lstStyle/>
          <a:p>
            <a:fld id="{AEC8D767-5246-2244-A4A3-B8AFB218393C}" type="slidenum">
              <a:rPr lang="en-GB" smtClean="0"/>
              <a:t>14</a:t>
            </a:fld>
            <a:endParaRPr lang="en-GB"/>
          </a:p>
        </p:txBody>
      </p:sp>
      <p:sp>
        <p:nvSpPr>
          <p:cNvPr id="6" name="Subtitle 5">
            <a:extLst>
              <a:ext uri="{FF2B5EF4-FFF2-40B4-BE49-F238E27FC236}">
                <a16:creationId xmlns:a16="http://schemas.microsoft.com/office/drawing/2014/main" id="{45AA9BB4-FC3D-190B-36D4-DB4D9AD12DBF}"/>
              </a:ext>
            </a:extLst>
          </p:cNvPr>
          <p:cNvSpPr>
            <a:spLocks noGrp="1"/>
          </p:cNvSpPr>
          <p:nvPr>
            <p:ph type="subTitle" idx="15"/>
          </p:nvPr>
        </p:nvSpPr>
        <p:spPr>
          <a:xfrm>
            <a:off x="288302" y="713620"/>
            <a:ext cx="7836523" cy="292965"/>
          </a:xfrm>
        </p:spPr>
        <p:txBody>
          <a:bodyPr/>
          <a:lstStyle/>
          <a:p>
            <a:r>
              <a:rPr lang="en-US" altLang="zh-CN"/>
              <a:t>From First Shiny Day to FDA-Approved R Submission (2018-2025)</a:t>
            </a:r>
            <a:endParaRPr lang="zh-CN" altLang="en-US"/>
          </a:p>
        </p:txBody>
      </p:sp>
      <p:sp>
        <p:nvSpPr>
          <p:cNvPr id="12" name="Shape 26">
            <a:extLst>
              <a:ext uri="{FF2B5EF4-FFF2-40B4-BE49-F238E27FC236}">
                <a16:creationId xmlns:a16="http://schemas.microsoft.com/office/drawing/2014/main" id="{38C5DC4B-0BFE-29FF-D094-21AF09713539}"/>
              </a:ext>
            </a:extLst>
          </p:cNvPr>
          <p:cNvSpPr/>
          <p:nvPr/>
        </p:nvSpPr>
        <p:spPr>
          <a:xfrm>
            <a:off x="3984028" y="3189510"/>
            <a:ext cx="3691608" cy="2563659"/>
          </a:xfrm>
          <a:prstGeom prst="rect">
            <a:avLst/>
          </a:prstGeom>
          <a:solidFill>
            <a:srgbClr val="F7F7F7"/>
          </a:solidFill>
          <a:ln/>
          <a:effectLst>
            <a:outerShdw blurRad="76200" dist="25400" dir="8100000" algn="bl" rotWithShape="0">
              <a:srgbClr val="000000">
                <a:alpha val="12000"/>
              </a:srgbClr>
            </a:outerShdw>
          </a:effectLst>
        </p:spPr>
        <p:txBody>
          <a:bodyPr/>
          <a:lstStyle/>
          <a:p>
            <a:endParaRPr lang="zh-CN" altLang="en-US"/>
          </a:p>
        </p:txBody>
      </p:sp>
      <p:sp>
        <p:nvSpPr>
          <p:cNvPr id="14" name="Text 27">
            <a:extLst>
              <a:ext uri="{FF2B5EF4-FFF2-40B4-BE49-F238E27FC236}">
                <a16:creationId xmlns:a16="http://schemas.microsoft.com/office/drawing/2014/main" id="{DB775FC7-E416-37A3-B826-3459A067FCAD}"/>
              </a:ext>
            </a:extLst>
          </p:cNvPr>
          <p:cNvSpPr/>
          <p:nvPr/>
        </p:nvSpPr>
        <p:spPr>
          <a:xfrm>
            <a:off x="4768929" y="3395324"/>
            <a:ext cx="2877970" cy="309600"/>
          </a:xfrm>
          <a:prstGeom prst="rect">
            <a:avLst/>
          </a:prstGeom>
          <a:noFill/>
          <a:ln/>
        </p:spPr>
        <p:txBody>
          <a:bodyPr wrap="square" lIns="0" tIns="0" rIns="0" bIns="0" rtlCol="0" anchor="ctr"/>
          <a:lstStyle/>
          <a:p>
            <a:pPr marL="0" indent="0">
              <a:buNone/>
            </a:pPr>
            <a:r>
              <a:rPr lang="en-US" b="1">
                <a:solidFill>
                  <a:schemeClr val="accent6"/>
                </a:solidFill>
                <a:ea typeface="Calibri" pitchFamily="34" charset="-122"/>
                <a:cs typeface="Calibri" pitchFamily="34" charset="-120"/>
              </a:rPr>
              <a:t>Our Open-Source Toolbox</a:t>
            </a:r>
            <a:endParaRPr lang="en-US">
              <a:solidFill>
                <a:schemeClr val="accent6"/>
              </a:solidFill>
            </a:endParaRPr>
          </a:p>
        </p:txBody>
      </p:sp>
      <p:sp>
        <p:nvSpPr>
          <p:cNvPr id="15" name="Text 28">
            <a:extLst>
              <a:ext uri="{FF2B5EF4-FFF2-40B4-BE49-F238E27FC236}">
                <a16:creationId xmlns:a16="http://schemas.microsoft.com/office/drawing/2014/main" id="{2D8B012E-6268-D114-2DE7-B86847D659CB}"/>
              </a:ext>
            </a:extLst>
          </p:cNvPr>
          <p:cNvSpPr/>
          <p:nvPr/>
        </p:nvSpPr>
        <p:spPr>
          <a:xfrm>
            <a:off x="4081230" y="3868724"/>
            <a:ext cx="2913004" cy="1794528"/>
          </a:xfrm>
          <a:prstGeom prst="rect">
            <a:avLst/>
          </a:prstGeom>
          <a:noFill/>
          <a:ln/>
        </p:spPr>
        <p:txBody>
          <a:bodyPr wrap="square" lIns="0" tIns="0" rIns="0" bIns="0" rtlCol="0" anchor="ctr"/>
          <a:lstStyle/>
          <a:p>
            <a:pPr marL="171450" indent="-171450">
              <a:lnSpc>
                <a:spcPct val="150000"/>
              </a:lnSpc>
              <a:buFont typeface="Wingdings" panose="05000000000000000000" pitchFamily="2" charset="2"/>
              <a:buChar char="l"/>
            </a:pPr>
            <a:r>
              <a:rPr lang="en-US" altLang="zh-CN" sz="1400" b="1">
                <a:solidFill>
                  <a:srgbClr val="D4A843"/>
                </a:solidFill>
                <a:latin typeface="Consolas"/>
                <a:ea typeface="Calibri"/>
                <a:cs typeface="Calibri"/>
              </a:rPr>
              <a:t>{</a:t>
            </a:r>
            <a:r>
              <a:rPr lang="en-US" altLang="zh-CN" sz="1400" b="1" err="1">
                <a:solidFill>
                  <a:srgbClr val="D4A843"/>
                </a:solidFill>
                <a:latin typeface="Consolas"/>
                <a:ea typeface="Calibri"/>
                <a:cs typeface="Calibri"/>
              </a:rPr>
              <a:t>envsetup</a:t>
            </a:r>
            <a:r>
              <a:rPr lang="en-US" altLang="zh-CN" sz="1400" b="1">
                <a:solidFill>
                  <a:srgbClr val="D4A843"/>
                </a:solidFill>
                <a:latin typeface="Consolas"/>
                <a:ea typeface="Calibri"/>
                <a:cs typeface="Calibri"/>
              </a:rPr>
              <a:t>} </a:t>
            </a:r>
            <a:r>
              <a:rPr lang="en-US" altLang="zh-CN" sz="1400">
                <a:solidFill>
                  <a:srgbClr val="4A5568"/>
                </a:solidFill>
                <a:ea typeface="Calibri"/>
                <a:cs typeface="Calibri"/>
              </a:rPr>
              <a:t>— I/O path management </a:t>
            </a:r>
            <a:r>
              <a:rPr lang="en-US" sz="1400">
                <a:solidFill>
                  <a:srgbClr val="4A5568"/>
                </a:solidFill>
                <a:ea typeface="Calibri"/>
                <a:cs typeface="Calibri"/>
              </a:rPr>
              <a:t>via config file</a:t>
            </a:r>
            <a:endParaRPr lang="en-US"/>
          </a:p>
          <a:p>
            <a:pPr marL="171450" indent="-171450">
              <a:lnSpc>
                <a:spcPct val="150000"/>
              </a:lnSpc>
              <a:buFont typeface="Wingdings" panose="05000000000000000000" pitchFamily="2" charset="2"/>
              <a:buChar char="l"/>
            </a:pPr>
            <a:r>
              <a:rPr lang="en-US" sz="1400" b="1">
                <a:solidFill>
                  <a:schemeClr val="accent6"/>
                </a:solidFill>
                <a:latin typeface="Consolas"/>
                <a:ea typeface="Calibri"/>
                <a:cs typeface="Calibri"/>
              </a:rPr>
              <a:t>{</a:t>
            </a:r>
            <a:r>
              <a:rPr lang="en-US" sz="1400" b="1" err="1">
                <a:solidFill>
                  <a:schemeClr val="accent6"/>
                </a:solidFill>
                <a:latin typeface="Consolas"/>
                <a:ea typeface="Calibri"/>
                <a:cs typeface="Calibri"/>
              </a:rPr>
              <a:t>tidytlg</a:t>
            </a:r>
            <a:r>
              <a:rPr lang="en-US" sz="1400" b="1">
                <a:solidFill>
                  <a:schemeClr val="accent6"/>
                </a:solidFill>
                <a:latin typeface="Consolas"/>
                <a:ea typeface="Calibri"/>
                <a:cs typeface="Calibri"/>
              </a:rPr>
              <a:t>} </a:t>
            </a:r>
            <a:r>
              <a:rPr lang="en-US" sz="1400">
                <a:solidFill>
                  <a:srgbClr val="4A5568"/>
                </a:solidFill>
                <a:ea typeface="Calibri"/>
                <a:cs typeface="Calibri"/>
              </a:rPr>
              <a:t>— Table, figure and listing </a:t>
            </a:r>
            <a:r>
              <a:rPr lang="en-US" altLang="zh-CN" sz="1400">
                <a:solidFill>
                  <a:srgbClr val="4A5568"/>
                </a:solidFill>
                <a:ea typeface="Calibri"/>
                <a:cs typeface="Calibri"/>
              </a:rPr>
              <a:t>creation </a:t>
            </a:r>
            <a:r>
              <a:rPr lang="en-US" sz="1400">
                <a:solidFill>
                  <a:srgbClr val="4A5568"/>
                </a:solidFill>
                <a:ea typeface="Calibri"/>
                <a:cs typeface="Calibri"/>
              </a:rPr>
              <a:t>using the ‘</a:t>
            </a:r>
            <a:r>
              <a:rPr lang="en-US" sz="1400" err="1">
                <a:solidFill>
                  <a:srgbClr val="4A5568"/>
                </a:solidFill>
                <a:ea typeface="Calibri"/>
                <a:cs typeface="Calibri"/>
              </a:rPr>
              <a:t>tidyverse</a:t>
            </a:r>
            <a:r>
              <a:rPr lang="en-US" sz="1400">
                <a:solidFill>
                  <a:srgbClr val="4A5568"/>
                </a:solidFill>
                <a:ea typeface="Calibri"/>
                <a:cs typeface="Calibri"/>
              </a:rPr>
              <a:t>’</a:t>
            </a:r>
          </a:p>
        </p:txBody>
      </p:sp>
      <p:sp>
        <p:nvSpPr>
          <p:cNvPr id="40" name="Shape 29">
            <a:extLst>
              <a:ext uri="{FF2B5EF4-FFF2-40B4-BE49-F238E27FC236}">
                <a16:creationId xmlns:a16="http://schemas.microsoft.com/office/drawing/2014/main" id="{31BFA14D-7199-7E5F-DF7F-2B349659BB02}"/>
              </a:ext>
            </a:extLst>
          </p:cNvPr>
          <p:cNvSpPr/>
          <p:nvPr/>
        </p:nvSpPr>
        <p:spPr>
          <a:xfrm>
            <a:off x="7874089" y="3189510"/>
            <a:ext cx="3690000" cy="2563659"/>
          </a:xfrm>
          <a:prstGeom prst="rect">
            <a:avLst/>
          </a:prstGeom>
          <a:solidFill>
            <a:schemeClr val="accent1"/>
          </a:solidFill>
          <a:ln/>
          <a:effectLst>
            <a:outerShdw blurRad="76200" dist="25400" dir="8100000" algn="bl" rotWithShape="0">
              <a:srgbClr val="000000">
                <a:alpha val="12000"/>
              </a:srgbClr>
            </a:outerShdw>
          </a:effectLst>
        </p:spPr>
        <p:txBody>
          <a:bodyPr/>
          <a:lstStyle/>
          <a:p>
            <a:endParaRPr lang="zh-CN" altLang="en-US"/>
          </a:p>
        </p:txBody>
      </p:sp>
      <p:sp>
        <p:nvSpPr>
          <p:cNvPr id="42" name="Text 30">
            <a:extLst>
              <a:ext uri="{FF2B5EF4-FFF2-40B4-BE49-F238E27FC236}">
                <a16:creationId xmlns:a16="http://schemas.microsoft.com/office/drawing/2014/main" id="{705B6CA3-F08B-EA29-B94F-837B41119D63}"/>
              </a:ext>
            </a:extLst>
          </p:cNvPr>
          <p:cNvSpPr/>
          <p:nvPr/>
        </p:nvSpPr>
        <p:spPr>
          <a:xfrm>
            <a:off x="8532810" y="3395324"/>
            <a:ext cx="2925186" cy="309600"/>
          </a:xfrm>
          <a:prstGeom prst="rect">
            <a:avLst/>
          </a:prstGeom>
          <a:noFill/>
          <a:ln/>
        </p:spPr>
        <p:txBody>
          <a:bodyPr wrap="square" lIns="0" tIns="0" rIns="0" bIns="0" rtlCol="0" anchor="ctr"/>
          <a:lstStyle/>
          <a:p>
            <a:r>
              <a:rPr lang="en-US" altLang="zh-CN" b="1">
                <a:solidFill>
                  <a:schemeClr val="bg1"/>
                </a:solidFill>
                <a:ea typeface="Arial" pitchFamily="34" charset="-122"/>
                <a:cs typeface="Arial" pitchFamily="34" charset="-120"/>
              </a:rPr>
              <a:t>Why Open-Source Matters</a:t>
            </a:r>
            <a:endParaRPr lang="en-US" altLang="zh-CN">
              <a:solidFill>
                <a:schemeClr val="bg1"/>
              </a:solidFill>
            </a:endParaRPr>
          </a:p>
        </p:txBody>
      </p:sp>
      <p:sp>
        <p:nvSpPr>
          <p:cNvPr id="126" name="Text 31">
            <a:extLst>
              <a:ext uri="{FF2B5EF4-FFF2-40B4-BE49-F238E27FC236}">
                <a16:creationId xmlns:a16="http://schemas.microsoft.com/office/drawing/2014/main" id="{19745201-F1AE-3FC1-72D5-8BBDDE5589AF}"/>
              </a:ext>
            </a:extLst>
          </p:cNvPr>
          <p:cNvSpPr/>
          <p:nvPr/>
        </p:nvSpPr>
        <p:spPr>
          <a:xfrm>
            <a:off x="7994953" y="3868724"/>
            <a:ext cx="3463043" cy="1796400"/>
          </a:xfrm>
          <a:prstGeom prst="rect">
            <a:avLst/>
          </a:prstGeom>
          <a:noFill/>
          <a:ln/>
        </p:spPr>
        <p:txBody>
          <a:bodyPr wrap="square" lIns="0" tIns="0" rIns="0" bIns="0" rtlCol="0" anchor="ctr"/>
          <a:lstStyle/>
          <a:p>
            <a:pPr marL="171450" indent="-171450">
              <a:lnSpc>
                <a:spcPct val="150000"/>
              </a:lnSpc>
              <a:buFont typeface="Wingdings" panose="05000000000000000000" pitchFamily="2" charset="2"/>
              <a:buChar char="ü"/>
            </a:pPr>
            <a:r>
              <a:rPr lang="en-US" sz="1400" b="1" dirty="0">
                <a:solidFill>
                  <a:schemeClr val="bg1"/>
                </a:solidFill>
                <a:ea typeface="Calibri"/>
                <a:cs typeface="Calibri"/>
              </a:rPr>
              <a:t>Reproducible</a:t>
            </a:r>
            <a:r>
              <a:rPr lang="en-US" sz="1400" dirty="0">
                <a:solidFill>
                  <a:schemeClr val="bg1"/>
                </a:solidFill>
                <a:ea typeface="Calibri"/>
                <a:cs typeface="Calibri"/>
              </a:rPr>
              <a:t> — No proprietary dependencies = no delivery headaches</a:t>
            </a:r>
            <a:endParaRPr lang="en-US" dirty="0">
              <a:solidFill>
                <a:schemeClr val="bg1"/>
              </a:solidFill>
            </a:endParaRPr>
          </a:p>
          <a:p>
            <a:pPr marL="171450" indent="-171450">
              <a:lnSpc>
                <a:spcPct val="150000"/>
              </a:lnSpc>
              <a:buFont typeface="Wingdings" panose="05000000000000000000" pitchFamily="2" charset="2"/>
              <a:buChar char="ü"/>
            </a:pPr>
            <a:r>
              <a:rPr lang="en-US" altLang="zh-CN" sz="1400" b="1" dirty="0">
                <a:solidFill>
                  <a:schemeClr val="bg1"/>
                </a:solidFill>
                <a:ea typeface="Calibri"/>
                <a:cs typeface="Calibri"/>
              </a:rPr>
              <a:t>Transparent</a:t>
            </a:r>
            <a:r>
              <a:rPr lang="en-US" altLang="zh-CN" sz="1400" dirty="0">
                <a:solidFill>
                  <a:schemeClr val="bg1"/>
                </a:solidFill>
                <a:ea typeface="Calibri"/>
                <a:cs typeface="Calibri"/>
              </a:rPr>
              <a:t> — Reviewer verifies any function directly on CRAN</a:t>
            </a:r>
            <a:endParaRPr lang="en-US" dirty="0">
              <a:solidFill>
                <a:schemeClr val="bg1"/>
              </a:solidFill>
            </a:endParaRPr>
          </a:p>
          <a:p>
            <a:pPr marL="171450" indent="-171450">
              <a:lnSpc>
                <a:spcPct val="150000"/>
              </a:lnSpc>
              <a:buFont typeface="Wingdings" panose="05000000000000000000" pitchFamily="2" charset="2"/>
              <a:buChar char="ü"/>
            </a:pPr>
            <a:r>
              <a:rPr lang="en-US" altLang="zh-CN" sz="1400" b="1" dirty="0">
                <a:solidFill>
                  <a:schemeClr val="bg1"/>
                </a:solidFill>
                <a:ea typeface="Calibri"/>
                <a:cs typeface="Calibri"/>
              </a:rPr>
              <a:t>Sustainable</a:t>
            </a:r>
            <a:r>
              <a:rPr lang="en-US" altLang="zh-CN" sz="1400" dirty="0">
                <a:solidFill>
                  <a:schemeClr val="bg1"/>
                </a:solidFill>
                <a:ea typeface="Calibri"/>
                <a:cs typeface="Calibri"/>
              </a:rPr>
              <a:t> – Community-tested, improved &amp; maintained long-term</a:t>
            </a:r>
            <a:endParaRPr lang="en-US" sz="1400" dirty="0">
              <a:solidFill>
                <a:schemeClr val="bg1"/>
              </a:solidFill>
              <a:ea typeface="Calibri"/>
              <a:cs typeface="Calibri"/>
            </a:endParaRPr>
          </a:p>
        </p:txBody>
      </p:sp>
      <p:sp>
        <p:nvSpPr>
          <p:cNvPr id="7" name="Shape 23">
            <a:extLst>
              <a:ext uri="{FF2B5EF4-FFF2-40B4-BE49-F238E27FC236}">
                <a16:creationId xmlns:a16="http://schemas.microsoft.com/office/drawing/2014/main" id="{12C50E16-F336-5F97-D95F-49C2610E2F09}"/>
              </a:ext>
            </a:extLst>
          </p:cNvPr>
          <p:cNvSpPr/>
          <p:nvPr/>
        </p:nvSpPr>
        <p:spPr>
          <a:xfrm>
            <a:off x="691874" y="3189510"/>
            <a:ext cx="3128087" cy="2563659"/>
          </a:xfrm>
          <a:prstGeom prst="rect">
            <a:avLst/>
          </a:prstGeom>
          <a:solidFill>
            <a:srgbClr val="F7F7F7"/>
          </a:solidFill>
          <a:ln/>
          <a:effectLst>
            <a:outerShdw blurRad="76200" dist="25400" dir="8100000" algn="bl" rotWithShape="0">
              <a:srgbClr val="000000">
                <a:alpha val="12000"/>
              </a:srgbClr>
            </a:outerShdw>
          </a:effectLst>
        </p:spPr>
        <p:txBody>
          <a:bodyPr/>
          <a:lstStyle/>
          <a:p>
            <a:endParaRPr lang="zh-CN" altLang="en-US"/>
          </a:p>
        </p:txBody>
      </p:sp>
      <p:sp>
        <p:nvSpPr>
          <p:cNvPr id="9" name="Text 24">
            <a:extLst>
              <a:ext uri="{FF2B5EF4-FFF2-40B4-BE49-F238E27FC236}">
                <a16:creationId xmlns:a16="http://schemas.microsoft.com/office/drawing/2014/main" id="{12F00558-6217-970A-1A28-EAF52CEAF1DB}"/>
              </a:ext>
            </a:extLst>
          </p:cNvPr>
          <p:cNvSpPr/>
          <p:nvPr/>
        </p:nvSpPr>
        <p:spPr>
          <a:xfrm>
            <a:off x="1482606" y="3396305"/>
            <a:ext cx="2157301" cy="307639"/>
          </a:xfrm>
          <a:prstGeom prst="rect">
            <a:avLst/>
          </a:prstGeom>
          <a:noFill/>
          <a:ln/>
        </p:spPr>
        <p:txBody>
          <a:bodyPr wrap="square" lIns="0" tIns="0" rIns="0" bIns="0" rtlCol="0" anchor="ctr"/>
          <a:lstStyle/>
          <a:p>
            <a:pPr marL="0" indent="0">
              <a:buNone/>
            </a:pPr>
            <a:r>
              <a:rPr lang="en-US" b="1">
                <a:solidFill>
                  <a:srgbClr val="008B8B"/>
                </a:solidFill>
                <a:ea typeface="Calibri" pitchFamily="34" charset="-122"/>
                <a:cs typeface="Calibri" pitchFamily="34" charset="-120"/>
              </a:rPr>
              <a:t>SAIL.R Initiative</a:t>
            </a:r>
            <a:endParaRPr lang="en-US">
              <a:solidFill>
                <a:srgbClr val="008B8B"/>
              </a:solidFill>
            </a:endParaRPr>
          </a:p>
        </p:txBody>
      </p:sp>
      <p:sp>
        <p:nvSpPr>
          <p:cNvPr id="10" name="Text 25">
            <a:extLst>
              <a:ext uri="{FF2B5EF4-FFF2-40B4-BE49-F238E27FC236}">
                <a16:creationId xmlns:a16="http://schemas.microsoft.com/office/drawing/2014/main" id="{AA935D81-0EB5-835A-485E-77FCF10AF90F}"/>
              </a:ext>
            </a:extLst>
          </p:cNvPr>
          <p:cNvSpPr/>
          <p:nvPr/>
        </p:nvSpPr>
        <p:spPr>
          <a:xfrm>
            <a:off x="739364" y="3868724"/>
            <a:ext cx="3134663" cy="1796400"/>
          </a:xfrm>
          <a:prstGeom prst="rect">
            <a:avLst/>
          </a:prstGeom>
          <a:noFill/>
          <a:ln/>
        </p:spPr>
        <p:txBody>
          <a:bodyPr wrap="square" lIns="0" tIns="0" rIns="0" bIns="0" rtlCol="0" anchor="ctr"/>
          <a:lstStyle/>
          <a:p>
            <a:pPr marL="171450" indent="-171450">
              <a:lnSpc>
                <a:spcPct val="150000"/>
              </a:lnSpc>
              <a:buFont typeface="Wingdings" panose="05000000000000000000" pitchFamily="2" charset="2"/>
              <a:buChar char="u"/>
            </a:pPr>
            <a:r>
              <a:rPr lang="en-US" sz="1400">
                <a:solidFill>
                  <a:srgbClr val="4A5568"/>
                </a:solidFill>
                <a:ea typeface="Calibri"/>
                <a:cs typeface="Calibri"/>
              </a:rPr>
              <a:t>Reporting Framework and Standards</a:t>
            </a:r>
            <a:endParaRPr lang="en-US"/>
          </a:p>
          <a:p>
            <a:pPr marL="171450" indent="-171450">
              <a:lnSpc>
                <a:spcPct val="150000"/>
              </a:lnSpc>
              <a:buFont typeface="Wingdings" panose="05000000000000000000" pitchFamily="2" charset="2"/>
              <a:buChar char="u"/>
            </a:pPr>
            <a:r>
              <a:rPr lang="en-US" sz="1400">
                <a:solidFill>
                  <a:srgbClr val="4A5568"/>
                </a:solidFill>
                <a:ea typeface="Calibri"/>
                <a:cs typeface="Calibri"/>
              </a:rPr>
              <a:t>Submission</a:t>
            </a:r>
          </a:p>
          <a:p>
            <a:pPr marL="171450" indent="-171450">
              <a:lnSpc>
                <a:spcPct val="150000"/>
              </a:lnSpc>
              <a:buFont typeface="Wingdings" panose="05000000000000000000" pitchFamily="2" charset="2"/>
              <a:buChar char="u"/>
            </a:pPr>
            <a:r>
              <a:rPr lang="en-US" sz="1400">
                <a:solidFill>
                  <a:srgbClr val="4A5568"/>
                </a:solidFill>
                <a:ea typeface="Calibri"/>
                <a:cs typeface="Calibri"/>
              </a:rPr>
              <a:t>Interactive Visualization and Reports</a:t>
            </a:r>
          </a:p>
          <a:p>
            <a:pPr marL="171450" indent="-171450">
              <a:lnSpc>
                <a:spcPct val="150000"/>
              </a:lnSpc>
              <a:buFont typeface="Wingdings" panose="05000000000000000000" pitchFamily="2" charset="2"/>
              <a:buChar char="u"/>
            </a:pPr>
            <a:r>
              <a:rPr lang="en-US" altLang="zh-CN" sz="1400">
                <a:solidFill>
                  <a:srgbClr val="4A5568"/>
                </a:solidFill>
                <a:ea typeface="Calibri"/>
                <a:cs typeface="Calibri"/>
              </a:rPr>
              <a:t>Change Management</a:t>
            </a:r>
            <a:endParaRPr lang="en-US" sz="1400">
              <a:solidFill>
                <a:srgbClr val="4A5568"/>
              </a:solidFill>
              <a:ea typeface="Calibri"/>
              <a:cs typeface="Calibri"/>
            </a:endParaRPr>
          </a:p>
        </p:txBody>
      </p:sp>
      <p:sp>
        <p:nvSpPr>
          <p:cNvPr id="252" name="Rounded Rectangle 38">
            <a:extLst>
              <a:ext uri="{FF2B5EF4-FFF2-40B4-BE49-F238E27FC236}">
                <a16:creationId xmlns:a16="http://schemas.microsoft.com/office/drawing/2014/main" id="{0FE22024-58CC-E75B-1B79-C23214A59140}"/>
              </a:ext>
            </a:extLst>
          </p:cNvPr>
          <p:cNvSpPr/>
          <p:nvPr/>
        </p:nvSpPr>
        <p:spPr>
          <a:xfrm>
            <a:off x="835709" y="3280124"/>
            <a:ext cx="540000" cy="540000"/>
          </a:xfrm>
          <a:custGeom>
            <a:avLst/>
            <a:gdLst/>
            <a:ahLst/>
            <a:cxnLst/>
            <a:rect l="0" t="0" r="0" b="0"/>
            <a:pathLst>
              <a:path w="459324" h="458485">
                <a:moveTo>
                  <a:pt x="213617" y="214074"/>
                </a:moveTo>
                <a:cubicBezTo>
                  <a:pt x="213617" y="214074"/>
                  <a:pt x="433454" y="277510"/>
                  <a:pt x="437454" y="277510"/>
                </a:cubicBezTo>
                <a:cubicBezTo>
                  <a:pt x="446255" y="277834"/>
                  <a:pt x="454132" y="272081"/>
                  <a:pt x="456504" y="263604"/>
                </a:cubicBezTo>
                <a:cubicBezTo>
                  <a:pt x="459324" y="253565"/>
                  <a:pt x="453551" y="243116"/>
                  <a:pt x="443550" y="240172"/>
                </a:cubicBezTo>
                <a:cubicBezTo>
                  <a:pt x="443550" y="240172"/>
                  <a:pt x="437073" y="239029"/>
                  <a:pt x="436883" y="233695"/>
                </a:cubicBezTo>
                <a:cubicBezTo>
                  <a:pt x="436692" y="228361"/>
                  <a:pt x="434787" y="199024"/>
                  <a:pt x="434787" y="199024"/>
                </a:cubicBezTo>
                <a:cubicBezTo>
                  <a:pt x="430872" y="134140"/>
                  <a:pt x="395525" y="75257"/>
                  <a:pt x="340109" y="41290"/>
                </a:cubicBezTo>
                <a:cubicBezTo>
                  <a:pt x="336594" y="39652"/>
                  <a:pt x="334870" y="35633"/>
                  <a:pt x="336108" y="31956"/>
                </a:cubicBezTo>
                <a:lnTo>
                  <a:pt x="337632" y="26431"/>
                </a:lnTo>
                <a:cubicBezTo>
                  <a:pt x="339042" y="21555"/>
                  <a:pt x="338442" y="16316"/>
                  <a:pt x="335975" y="11887"/>
                </a:cubicBezTo>
                <a:cubicBezTo>
                  <a:pt x="333508" y="7448"/>
                  <a:pt x="329374" y="4181"/>
                  <a:pt x="324488" y="2809"/>
                </a:cubicBezTo>
                <a:cubicBezTo>
                  <a:pt x="314391" y="0"/>
                  <a:pt x="303923" y="5876"/>
                  <a:pt x="301056" y="15954"/>
                </a:cubicBezTo>
                <a:cubicBezTo>
                  <a:pt x="301056" y="15954"/>
                  <a:pt x="254955" y="176926"/>
                  <a:pt x="253812" y="180355"/>
                </a:cubicBezTo>
                <a:cubicBezTo>
                  <a:pt x="252898" y="183232"/>
                  <a:pt x="249850" y="184842"/>
                  <a:pt x="246954" y="183975"/>
                </a:cubicBezTo>
                <a:lnTo>
                  <a:pt x="224094" y="177498"/>
                </a:lnTo>
                <a:cubicBezTo>
                  <a:pt x="214055" y="174678"/>
                  <a:pt x="203606" y="180451"/>
                  <a:pt x="200663" y="190452"/>
                </a:cubicBezTo>
                <a:cubicBezTo>
                  <a:pt x="197719" y="200548"/>
                  <a:pt x="203520" y="211131"/>
                  <a:pt x="213617" y="214074"/>
                </a:cubicBezTo>
                <a:moveTo>
                  <a:pt x="54359" y="363235"/>
                </a:moveTo>
                <a:cubicBezTo>
                  <a:pt x="55225" y="364359"/>
                  <a:pt x="56559" y="365017"/>
                  <a:pt x="57978" y="365017"/>
                </a:cubicBezTo>
                <a:cubicBezTo>
                  <a:pt x="59397" y="365017"/>
                  <a:pt x="60731" y="364359"/>
                  <a:pt x="61598" y="363235"/>
                </a:cubicBezTo>
                <a:cubicBezTo>
                  <a:pt x="72075" y="353853"/>
                  <a:pt x="86163" y="349577"/>
                  <a:pt x="100098" y="351558"/>
                </a:cubicBezTo>
                <a:cubicBezTo>
                  <a:pt x="114023" y="353539"/>
                  <a:pt x="126358" y="361578"/>
                  <a:pt x="133797" y="373522"/>
                </a:cubicBezTo>
                <a:cubicBezTo>
                  <a:pt x="140484" y="382819"/>
                  <a:pt x="150799" y="388848"/>
                  <a:pt x="162182" y="390096"/>
                </a:cubicBezTo>
                <a:cubicBezTo>
                  <a:pt x="176364" y="388858"/>
                  <a:pt x="189471" y="382000"/>
                  <a:pt x="198567" y="371046"/>
                </a:cubicBezTo>
                <a:cubicBezTo>
                  <a:pt x="207673" y="359187"/>
                  <a:pt x="221722" y="352167"/>
                  <a:pt x="236667" y="351996"/>
                </a:cubicBezTo>
                <a:lnTo>
                  <a:pt x="240668" y="351996"/>
                </a:lnTo>
                <a:cubicBezTo>
                  <a:pt x="242001" y="351996"/>
                  <a:pt x="244668" y="351996"/>
                  <a:pt x="245430" y="349329"/>
                </a:cubicBezTo>
                <a:lnTo>
                  <a:pt x="255717" y="313324"/>
                </a:lnTo>
                <a:cubicBezTo>
                  <a:pt x="256031" y="312124"/>
                  <a:pt x="256813" y="311105"/>
                  <a:pt x="257889" y="310495"/>
                </a:cubicBezTo>
                <a:cubicBezTo>
                  <a:pt x="258965" y="309886"/>
                  <a:pt x="260242" y="309733"/>
                  <a:pt x="261432" y="310086"/>
                </a:cubicBezTo>
                <a:cubicBezTo>
                  <a:pt x="287912" y="317515"/>
                  <a:pt x="421643" y="355806"/>
                  <a:pt x="423167" y="355806"/>
                </a:cubicBezTo>
                <a:cubicBezTo>
                  <a:pt x="428424" y="355815"/>
                  <a:pt x="433454" y="353653"/>
                  <a:pt x="437054" y="349824"/>
                </a:cubicBezTo>
                <a:cubicBezTo>
                  <a:pt x="440664" y="346005"/>
                  <a:pt x="442531" y="340861"/>
                  <a:pt x="442217" y="335613"/>
                </a:cubicBezTo>
                <a:lnTo>
                  <a:pt x="440883" y="311038"/>
                </a:lnTo>
                <a:cubicBezTo>
                  <a:pt x="440988" y="308800"/>
                  <a:pt x="439588" y="306771"/>
                  <a:pt x="437454" y="306085"/>
                </a:cubicBezTo>
                <a:lnTo>
                  <a:pt x="239144" y="248935"/>
                </a:lnTo>
                <a:cubicBezTo>
                  <a:pt x="236620" y="248202"/>
                  <a:pt x="233972" y="249650"/>
                  <a:pt x="233238" y="252174"/>
                </a:cubicBezTo>
                <a:lnTo>
                  <a:pt x="208854" y="335994"/>
                </a:lnTo>
                <a:cubicBezTo>
                  <a:pt x="208121" y="338518"/>
                  <a:pt x="205473" y="339966"/>
                  <a:pt x="202949" y="339232"/>
                </a:cubicBezTo>
                <a:lnTo>
                  <a:pt x="52835" y="295989"/>
                </a:lnTo>
                <a:cubicBezTo>
                  <a:pt x="45377" y="293731"/>
                  <a:pt x="37299" y="296237"/>
                  <a:pt x="32432" y="302323"/>
                </a:cubicBezTo>
                <a:cubicBezTo>
                  <a:pt x="27574" y="308400"/>
                  <a:pt x="26898" y="316839"/>
                  <a:pt x="30737" y="323611"/>
                </a:cubicBezTo>
                <a:cubicBezTo>
                  <a:pt x="30737" y="323611"/>
                  <a:pt x="47120" y="351424"/>
                  <a:pt x="54359" y="363235"/>
                </a:cubicBezTo>
                <a:moveTo>
                  <a:pt x="266004" y="357901"/>
                </a:moveTo>
                <a:cubicBezTo>
                  <a:pt x="263718" y="357901"/>
                  <a:pt x="262766" y="358854"/>
                  <a:pt x="264099" y="359806"/>
                </a:cubicBezTo>
                <a:cubicBezTo>
                  <a:pt x="270891" y="364721"/>
                  <a:pt x="276329" y="371274"/>
                  <a:pt x="279911" y="378856"/>
                </a:cubicBezTo>
                <a:cubicBezTo>
                  <a:pt x="283902" y="385752"/>
                  <a:pt x="291026" y="390239"/>
                  <a:pt x="298961" y="390858"/>
                </a:cubicBezTo>
                <a:cubicBezTo>
                  <a:pt x="308486" y="390858"/>
                  <a:pt x="321821" y="382857"/>
                  <a:pt x="321440" y="379618"/>
                </a:cubicBezTo>
                <a:cubicBezTo>
                  <a:pt x="320821" y="376027"/>
                  <a:pt x="318249" y="373084"/>
                  <a:pt x="314772" y="371998"/>
                </a:cubicBezTo>
                <a:lnTo>
                  <a:pt x="266004" y="357901"/>
                </a:lnTo>
                <a:moveTo>
                  <a:pt x="436121" y="418671"/>
                </a:moveTo>
                <a:cubicBezTo>
                  <a:pt x="415261" y="417737"/>
                  <a:pt x="396211" y="406536"/>
                  <a:pt x="385257" y="388762"/>
                </a:cubicBezTo>
                <a:cubicBezTo>
                  <a:pt x="381514" y="383419"/>
                  <a:pt x="375399" y="380237"/>
                  <a:pt x="368874" y="380237"/>
                </a:cubicBezTo>
                <a:cubicBezTo>
                  <a:pt x="362350" y="380237"/>
                  <a:pt x="356235" y="383419"/>
                  <a:pt x="352491" y="388762"/>
                </a:cubicBezTo>
                <a:cubicBezTo>
                  <a:pt x="341071" y="406774"/>
                  <a:pt x="321430" y="417918"/>
                  <a:pt x="300104" y="418480"/>
                </a:cubicBezTo>
                <a:cubicBezTo>
                  <a:pt x="280854" y="417995"/>
                  <a:pt x="263337" y="407231"/>
                  <a:pt x="254193" y="390286"/>
                </a:cubicBezTo>
                <a:cubicBezTo>
                  <a:pt x="251307" y="384228"/>
                  <a:pt x="245449" y="380142"/>
                  <a:pt x="238772" y="379514"/>
                </a:cubicBezTo>
                <a:cubicBezTo>
                  <a:pt x="232095" y="378885"/>
                  <a:pt x="225580" y="381819"/>
                  <a:pt x="221618" y="387238"/>
                </a:cubicBezTo>
                <a:cubicBezTo>
                  <a:pt x="207225" y="405622"/>
                  <a:pt x="185670" y="416985"/>
                  <a:pt x="162372" y="418480"/>
                </a:cubicBezTo>
                <a:cubicBezTo>
                  <a:pt x="141150" y="417385"/>
                  <a:pt x="121681" y="406374"/>
                  <a:pt x="109794" y="388762"/>
                </a:cubicBezTo>
                <a:cubicBezTo>
                  <a:pt x="106518" y="383447"/>
                  <a:pt x="100850" y="380076"/>
                  <a:pt x="94621" y="379733"/>
                </a:cubicBezTo>
                <a:cubicBezTo>
                  <a:pt x="88392" y="379399"/>
                  <a:pt x="82391" y="382123"/>
                  <a:pt x="78552" y="387048"/>
                </a:cubicBezTo>
                <a:cubicBezTo>
                  <a:pt x="78552" y="387048"/>
                  <a:pt x="50930" y="422100"/>
                  <a:pt x="19307" y="420385"/>
                </a:cubicBezTo>
                <a:cubicBezTo>
                  <a:pt x="9144" y="420376"/>
                  <a:pt x="762" y="428339"/>
                  <a:pt x="257" y="438483"/>
                </a:cubicBezTo>
                <a:cubicBezTo>
                  <a:pt x="0" y="443541"/>
                  <a:pt x="1762" y="448484"/>
                  <a:pt x="5153" y="452237"/>
                </a:cubicBezTo>
                <a:cubicBezTo>
                  <a:pt x="8553" y="455990"/>
                  <a:pt x="13296" y="458238"/>
                  <a:pt x="18354" y="458485"/>
                </a:cubicBezTo>
                <a:lnTo>
                  <a:pt x="22545" y="458485"/>
                </a:lnTo>
                <a:cubicBezTo>
                  <a:pt x="47729" y="457380"/>
                  <a:pt x="71732" y="447474"/>
                  <a:pt x="90363" y="430482"/>
                </a:cubicBezTo>
                <a:cubicBezTo>
                  <a:pt x="92059" y="428834"/>
                  <a:pt x="94764" y="428834"/>
                  <a:pt x="96459" y="430482"/>
                </a:cubicBezTo>
                <a:cubicBezTo>
                  <a:pt x="114557" y="447579"/>
                  <a:pt x="138426" y="457238"/>
                  <a:pt x="163325" y="457533"/>
                </a:cubicBezTo>
                <a:cubicBezTo>
                  <a:pt x="188737" y="457190"/>
                  <a:pt x="213255" y="448036"/>
                  <a:pt x="232667" y="431625"/>
                </a:cubicBezTo>
                <a:cubicBezTo>
                  <a:pt x="234467" y="430044"/>
                  <a:pt x="237153" y="430044"/>
                  <a:pt x="238953" y="431625"/>
                </a:cubicBezTo>
                <a:cubicBezTo>
                  <a:pt x="255422" y="448075"/>
                  <a:pt x="277777" y="457266"/>
                  <a:pt x="301056" y="457152"/>
                </a:cubicBezTo>
                <a:cubicBezTo>
                  <a:pt x="325383" y="457171"/>
                  <a:pt x="348843" y="448065"/>
                  <a:pt x="366779" y="431625"/>
                </a:cubicBezTo>
                <a:cubicBezTo>
                  <a:pt x="368541" y="429958"/>
                  <a:pt x="371303" y="429958"/>
                  <a:pt x="373065" y="431625"/>
                </a:cubicBezTo>
                <a:cubicBezTo>
                  <a:pt x="390886" y="448846"/>
                  <a:pt x="414985" y="458000"/>
                  <a:pt x="439740" y="456961"/>
                </a:cubicBezTo>
                <a:cubicBezTo>
                  <a:pt x="449970" y="455761"/>
                  <a:pt x="457400" y="446646"/>
                  <a:pt x="456504" y="436387"/>
                </a:cubicBezTo>
                <a:cubicBezTo>
                  <a:pt x="456161" y="431330"/>
                  <a:pt x="453818" y="426615"/>
                  <a:pt x="449999" y="423291"/>
                </a:cubicBezTo>
                <a:cubicBezTo>
                  <a:pt x="446170" y="419966"/>
                  <a:pt x="441178" y="418309"/>
                  <a:pt x="436121" y="418671"/>
                </a:cubicBezTo>
              </a:path>
            </a:pathLst>
          </a:custGeom>
          <a:solidFill>
            <a:srgbClr val="008B8B"/>
          </a:solidFill>
          <a:ln>
            <a:noFill/>
          </a:ln>
        </p:spPr>
        <p:txBody>
          <a:bodyPr rtlCol="0" anchor="ctr"/>
          <a:lstStyle/>
          <a:p>
            <a:pPr algn="ctr"/>
            <a:endParaRPr/>
          </a:p>
        </p:txBody>
      </p:sp>
      <p:pic>
        <p:nvPicPr>
          <p:cNvPr id="133" name="Graphic 132" descr="Packing Box Open with solid fill">
            <a:extLst>
              <a:ext uri="{FF2B5EF4-FFF2-40B4-BE49-F238E27FC236}">
                <a16:creationId xmlns:a16="http://schemas.microsoft.com/office/drawing/2014/main" id="{42AED10C-FC02-4FC3-A534-960AC3E0FA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1230" y="3280124"/>
            <a:ext cx="540000" cy="540000"/>
          </a:xfrm>
          <a:prstGeom prst="rect">
            <a:avLst/>
          </a:prstGeom>
        </p:spPr>
      </p:pic>
      <p:sp>
        <p:nvSpPr>
          <p:cNvPr id="3" name="Rounded Rectangle 11">
            <a:extLst>
              <a:ext uri="{FF2B5EF4-FFF2-40B4-BE49-F238E27FC236}">
                <a16:creationId xmlns:a16="http://schemas.microsoft.com/office/drawing/2014/main" id="{70A2C84D-7B30-D70D-1769-DABF958A445B}"/>
              </a:ext>
            </a:extLst>
          </p:cNvPr>
          <p:cNvSpPr/>
          <p:nvPr/>
        </p:nvSpPr>
        <p:spPr>
          <a:xfrm>
            <a:off x="7994953" y="3334124"/>
            <a:ext cx="432000" cy="432000"/>
          </a:xfrm>
          <a:custGeom>
            <a:avLst/>
            <a:gdLst/>
            <a:ahLst/>
            <a:cxnLst/>
            <a:rect l="0" t="0" r="0" b="0"/>
            <a:pathLst>
              <a:path w="403098" h="402972">
                <a:moveTo>
                  <a:pt x="50512" y="334470"/>
                </a:moveTo>
                <a:cubicBezTo>
                  <a:pt x="61098" y="334470"/>
                  <a:pt x="71239" y="330255"/>
                  <a:pt x="78710" y="322759"/>
                </a:cubicBezTo>
                <a:cubicBezTo>
                  <a:pt x="86173" y="315254"/>
                  <a:pt x="90346" y="305096"/>
                  <a:pt x="90304" y="294510"/>
                </a:cubicBezTo>
                <a:lnTo>
                  <a:pt x="90304" y="244140"/>
                </a:lnTo>
                <a:cubicBezTo>
                  <a:pt x="88935" y="223120"/>
                  <a:pt x="71491" y="206766"/>
                  <a:pt x="50428" y="206766"/>
                </a:cubicBezTo>
                <a:cubicBezTo>
                  <a:pt x="29365" y="206766"/>
                  <a:pt x="11920" y="223120"/>
                  <a:pt x="10552" y="244140"/>
                </a:cubicBezTo>
                <a:lnTo>
                  <a:pt x="10552" y="294510"/>
                </a:lnTo>
                <a:cubicBezTo>
                  <a:pt x="10552" y="316580"/>
                  <a:pt x="28441" y="334470"/>
                  <a:pt x="50512" y="334470"/>
                </a:cubicBezTo>
                <a:moveTo>
                  <a:pt x="39934" y="294510"/>
                </a:moveTo>
                <a:lnTo>
                  <a:pt x="39934" y="244140"/>
                </a:lnTo>
                <a:cubicBezTo>
                  <a:pt x="40606" y="238852"/>
                  <a:pt x="45097" y="234889"/>
                  <a:pt x="50428" y="234889"/>
                </a:cubicBezTo>
                <a:cubicBezTo>
                  <a:pt x="55759" y="234889"/>
                  <a:pt x="60250" y="238852"/>
                  <a:pt x="60921" y="244140"/>
                </a:cubicBezTo>
                <a:lnTo>
                  <a:pt x="60921" y="294510"/>
                </a:lnTo>
                <a:cubicBezTo>
                  <a:pt x="61433" y="298573"/>
                  <a:pt x="59553" y="302577"/>
                  <a:pt x="56094" y="304769"/>
                </a:cubicBezTo>
                <a:cubicBezTo>
                  <a:pt x="52636" y="306968"/>
                  <a:pt x="48220" y="306968"/>
                  <a:pt x="44761" y="304769"/>
                </a:cubicBezTo>
                <a:cubicBezTo>
                  <a:pt x="41302" y="302577"/>
                  <a:pt x="39422" y="298573"/>
                  <a:pt x="39934" y="294510"/>
                </a:cubicBezTo>
                <a:moveTo>
                  <a:pt x="377913" y="204349"/>
                </a:moveTo>
                <a:cubicBezTo>
                  <a:pt x="374010" y="204307"/>
                  <a:pt x="370249" y="205826"/>
                  <a:pt x="367479" y="208571"/>
                </a:cubicBezTo>
                <a:cubicBezTo>
                  <a:pt x="364700" y="211308"/>
                  <a:pt x="363138" y="215052"/>
                  <a:pt x="363138" y="218956"/>
                </a:cubicBezTo>
                <a:lnTo>
                  <a:pt x="363138" y="239775"/>
                </a:lnTo>
                <a:cubicBezTo>
                  <a:pt x="363071" y="241672"/>
                  <a:pt x="361745" y="243284"/>
                  <a:pt x="359898" y="243721"/>
                </a:cubicBezTo>
                <a:cubicBezTo>
                  <a:pt x="358051" y="244149"/>
                  <a:pt x="356145" y="243293"/>
                  <a:pt x="355247" y="241622"/>
                </a:cubicBezTo>
                <a:lnTo>
                  <a:pt x="340640" y="212408"/>
                </a:lnTo>
                <a:cubicBezTo>
                  <a:pt x="337593" y="206170"/>
                  <a:pt x="330574" y="202938"/>
                  <a:pt x="323850" y="204684"/>
                </a:cubicBezTo>
                <a:cubicBezTo>
                  <a:pt x="317210" y="206237"/>
                  <a:pt x="312483" y="212131"/>
                  <a:pt x="312433" y="218956"/>
                </a:cubicBezTo>
                <a:lnTo>
                  <a:pt x="312433" y="319695"/>
                </a:lnTo>
                <a:cubicBezTo>
                  <a:pt x="311829" y="325319"/>
                  <a:pt x="314490" y="330793"/>
                  <a:pt x="319283" y="333790"/>
                </a:cubicBezTo>
                <a:cubicBezTo>
                  <a:pt x="324077" y="336795"/>
                  <a:pt x="330172" y="336795"/>
                  <a:pt x="334965" y="333790"/>
                </a:cubicBezTo>
                <a:cubicBezTo>
                  <a:pt x="339759" y="330793"/>
                  <a:pt x="342420" y="325319"/>
                  <a:pt x="341815" y="319695"/>
                </a:cubicBezTo>
                <a:lnTo>
                  <a:pt x="341815" y="299043"/>
                </a:lnTo>
                <a:cubicBezTo>
                  <a:pt x="341790" y="297054"/>
                  <a:pt x="343217" y="295341"/>
                  <a:pt x="345173" y="295014"/>
                </a:cubicBezTo>
                <a:cubicBezTo>
                  <a:pt x="347054" y="294569"/>
                  <a:pt x="349001" y="295475"/>
                  <a:pt x="349874" y="297196"/>
                </a:cubicBezTo>
                <a:lnTo>
                  <a:pt x="364482" y="326411"/>
                </a:lnTo>
                <a:cubicBezTo>
                  <a:pt x="366933" y="331389"/>
                  <a:pt x="372029" y="334528"/>
                  <a:pt x="377578" y="334470"/>
                </a:cubicBezTo>
                <a:lnTo>
                  <a:pt x="380936" y="334470"/>
                </a:lnTo>
                <a:cubicBezTo>
                  <a:pt x="387542" y="332782"/>
                  <a:pt x="392168" y="326847"/>
                  <a:pt x="392185" y="320030"/>
                </a:cubicBezTo>
                <a:lnTo>
                  <a:pt x="392185" y="218284"/>
                </a:lnTo>
                <a:cubicBezTo>
                  <a:pt x="391832" y="210611"/>
                  <a:pt x="385595" y="204516"/>
                  <a:pt x="377913" y="204349"/>
                </a:cubicBezTo>
                <a:moveTo>
                  <a:pt x="241412" y="235074"/>
                </a:moveTo>
                <a:cubicBezTo>
                  <a:pt x="241496" y="233932"/>
                  <a:pt x="242453" y="233059"/>
                  <a:pt x="243595" y="233059"/>
                </a:cubicBezTo>
                <a:lnTo>
                  <a:pt x="277174" y="233059"/>
                </a:lnTo>
                <a:cubicBezTo>
                  <a:pt x="284679" y="232253"/>
                  <a:pt x="290380" y="225923"/>
                  <a:pt x="290380" y="218368"/>
                </a:cubicBezTo>
                <a:cubicBezTo>
                  <a:pt x="290380" y="210813"/>
                  <a:pt x="284679" y="204483"/>
                  <a:pt x="277174" y="203677"/>
                </a:cubicBezTo>
                <a:lnTo>
                  <a:pt x="243595" y="203677"/>
                </a:lnTo>
                <a:cubicBezTo>
                  <a:pt x="226226" y="203677"/>
                  <a:pt x="212122" y="217705"/>
                  <a:pt x="212030" y="235074"/>
                </a:cubicBezTo>
                <a:lnTo>
                  <a:pt x="212030" y="302233"/>
                </a:lnTo>
                <a:cubicBezTo>
                  <a:pt x="212030" y="319669"/>
                  <a:pt x="226159" y="333798"/>
                  <a:pt x="243595" y="333798"/>
                </a:cubicBezTo>
                <a:lnTo>
                  <a:pt x="277174" y="333798"/>
                </a:lnTo>
                <a:cubicBezTo>
                  <a:pt x="284679" y="332992"/>
                  <a:pt x="290380" y="326662"/>
                  <a:pt x="290380" y="319107"/>
                </a:cubicBezTo>
                <a:cubicBezTo>
                  <a:pt x="290380" y="311552"/>
                  <a:pt x="284679" y="305222"/>
                  <a:pt x="277174" y="304416"/>
                </a:cubicBezTo>
                <a:lnTo>
                  <a:pt x="243595" y="304416"/>
                </a:lnTo>
                <a:cubicBezTo>
                  <a:pt x="242386" y="304416"/>
                  <a:pt x="241412" y="303442"/>
                  <a:pt x="241412" y="302233"/>
                </a:cubicBezTo>
                <a:lnTo>
                  <a:pt x="241412" y="287626"/>
                </a:lnTo>
                <a:cubicBezTo>
                  <a:pt x="241412" y="285309"/>
                  <a:pt x="243293" y="283429"/>
                  <a:pt x="245610" y="283429"/>
                </a:cubicBezTo>
                <a:lnTo>
                  <a:pt x="260385" y="283429"/>
                </a:lnTo>
                <a:cubicBezTo>
                  <a:pt x="267890" y="282623"/>
                  <a:pt x="273590" y="276293"/>
                  <a:pt x="273590" y="268738"/>
                </a:cubicBezTo>
                <a:cubicBezTo>
                  <a:pt x="273590" y="261182"/>
                  <a:pt x="267890" y="254852"/>
                  <a:pt x="260385" y="254046"/>
                </a:cubicBezTo>
                <a:lnTo>
                  <a:pt x="245610" y="254046"/>
                </a:lnTo>
                <a:cubicBezTo>
                  <a:pt x="243293" y="254046"/>
                  <a:pt x="241412" y="252166"/>
                  <a:pt x="241412" y="249849"/>
                </a:cubicBezTo>
                <a:lnTo>
                  <a:pt x="241412" y="235074"/>
                </a:lnTo>
                <a:moveTo>
                  <a:pt x="126066" y="334470"/>
                </a:moveTo>
                <a:cubicBezTo>
                  <a:pt x="130087" y="334478"/>
                  <a:pt x="133940" y="332824"/>
                  <a:pt x="136702" y="329903"/>
                </a:cubicBezTo>
                <a:cubicBezTo>
                  <a:pt x="139464" y="326973"/>
                  <a:pt x="140908" y="323044"/>
                  <a:pt x="140673" y="319023"/>
                </a:cubicBezTo>
                <a:lnTo>
                  <a:pt x="140673" y="288298"/>
                </a:lnTo>
                <a:cubicBezTo>
                  <a:pt x="140673" y="285981"/>
                  <a:pt x="142554" y="284100"/>
                  <a:pt x="144871" y="284100"/>
                </a:cubicBezTo>
                <a:lnTo>
                  <a:pt x="151251" y="284100"/>
                </a:lnTo>
                <a:cubicBezTo>
                  <a:pt x="172272" y="282732"/>
                  <a:pt x="188625" y="265287"/>
                  <a:pt x="188625" y="244224"/>
                </a:cubicBezTo>
                <a:cubicBezTo>
                  <a:pt x="188625" y="223162"/>
                  <a:pt x="172272" y="205717"/>
                  <a:pt x="151251" y="204349"/>
                </a:cubicBezTo>
                <a:lnTo>
                  <a:pt x="126066" y="204349"/>
                </a:lnTo>
                <a:cubicBezTo>
                  <a:pt x="122162" y="204307"/>
                  <a:pt x="118401" y="205826"/>
                  <a:pt x="115631" y="208571"/>
                </a:cubicBezTo>
                <a:cubicBezTo>
                  <a:pt x="112852" y="211308"/>
                  <a:pt x="111291" y="215052"/>
                  <a:pt x="111291" y="218956"/>
                </a:cubicBezTo>
                <a:lnTo>
                  <a:pt x="111291" y="319695"/>
                </a:lnTo>
                <a:cubicBezTo>
                  <a:pt x="111249" y="323623"/>
                  <a:pt x="112785" y="327410"/>
                  <a:pt x="115572" y="330188"/>
                </a:cubicBezTo>
                <a:cubicBezTo>
                  <a:pt x="118351" y="332975"/>
                  <a:pt x="122137" y="334512"/>
                  <a:pt x="126066" y="334470"/>
                </a:cubicBezTo>
                <a:moveTo>
                  <a:pt x="140673" y="237928"/>
                </a:moveTo>
                <a:cubicBezTo>
                  <a:pt x="140673" y="235611"/>
                  <a:pt x="142554" y="233731"/>
                  <a:pt x="144871" y="233731"/>
                </a:cubicBezTo>
                <a:lnTo>
                  <a:pt x="151251" y="233731"/>
                </a:lnTo>
                <a:cubicBezTo>
                  <a:pt x="156539" y="234402"/>
                  <a:pt x="160502" y="238894"/>
                  <a:pt x="160502" y="244224"/>
                </a:cubicBezTo>
                <a:cubicBezTo>
                  <a:pt x="160502" y="249555"/>
                  <a:pt x="156539" y="254046"/>
                  <a:pt x="151251" y="254718"/>
                </a:cubicBezTo>
                <a:lnTo>
                  <a:pt x="144871" y="254718"/>
                </a:lnTo>
                <a:cubicBezTo>
                  <a:pt x="142554" y="254718"/>
                  <a:pt x="140673" y="252838"/>
                  <a:pt x="140673" y="250521"/>
                </a:cubicBezTo>
                <a:lnTo>
                  <a:pt x="140673" y="237928"/>
                </a:lnTo>
                <a:moveTo>
                  <a:pt x="344334" y="369393"/>
                </a:moveTo>
                <a:lnTo>
                  <a:pt x="58907" y="369393"/>
                </a:lnTo>
                <a:cubicBezTo>
                  <a:pt x="49630" y="369393"/>
                  <a:pt x="42117" y="376906"/>
                  <a:pt x="42117" y="386182"/>
                </a:cubicBezTo>
                <a:cubicBezTo>
                  <a:pt x="42117" y="395459"/>
                  <a:pt x="49630" y="402972"/>
                  <a:pt x="58907" y="402972"/>
                </a:cubicBezTo>
                <a:lnTo>
                  <a:pt x="344334" y="402972"/>
                </a:lnTo>
                <a:cubicBezTo>
                  <a:pt x="353610" y="402972"/>
                  <a:pt x="361124" y="395459"/>
                  <a:pt x="361124" y="386182"/>
                </a:cubicBezTo>
                <a:cubicBezTo>
                  <a:pt x="361124" y="376906"/>
                  <a:pt x="353610" y="369393"/>
                  <a:pt x="344334" y="369393"/>
                </a:cubicBezTo>
                <a:moveTo>
                  <a:pt x="298162" y="92025"/>
                </a:moveTo>
                <a:cubicBezTo>
                  <a:pt x="298237" y="91697"/>
                  <a:pt x="298237" y="91345"/>
                  <a:pt x="298162" y="91017"/>
                </a:cubicBezTo>
                <a:cubicBezTo>
                  <a:pt x="296147" y="83965"/>
                  <a:pt x="278014" y="18317"/>
                  <a:pt x="273984" y="3038"/>
                </a:cubicBezTo>
                <a:cubicBezTo>
                  <a:pt x="273397" y="1225"/>
                  <a:pt x="271693" y="0"/>
                  <a:pt x="269787" y="16"/>
                </a:cubicBezTo>
                <a:lnTo>
                  <a:pt x="218410" y="16"/>
                </a:lnTo>
                <a:cubicBezTo>
                  <a:pt x="216093" y="16"/>
                  <a:pt x="214213" y="1897"/>
                  <a:pt x="214213" y="4214"/>
                </a:cubicBezTo>
                <a:lnTo>
                  <a:pt x="214213" y="161367"/>
                </a:lnTo>
                <a:cubicBezTo>
                  <a:pt x="214179" y="163004"/>
                  <a:pt x="215094" y="164506"/>
                  <a:pt x="216563" y="165228"/>
                </a:cubicBezTo>
                <a:cubicBezTo>
                  <a:pt x="229458" y="171432"/>
                  <a:pt x="243771" y="174093"/>
                  <a:pt x="258034" y="172952"/>
                </a:cubicBezTo>
                <a:cubicBezTo>
                  <a:pt x="272373" y="171759"/>
                  <a:pt x="286149" y="166840"/>
                  <a:pt x="297994" y="158680"/>
                </a:cubicBezTo>
                <a:lnTo>
                  <a:pt x="297994" y="92025"/>
                </a:lnTo>
                <a:moveTo>
                  <a:pt x="403098" y="85141"/>
                </a:moveTo>
                <a:lnTo>
                  <a:pt x="373548" y="16806"/>
                </a:lnTo>
                <a:cubicBezTo>
                  <a:pt x="370064" y="7076"/>
                  <a:pt x="361031" y="436"/>
                  <a:pt x="350714" y="16"/>
                </a:cubicBezTo>
                <a:lnTo>
                  <a:pt x="304542" y="16"/>
                </a:lnTo>
                <a:cubicBezTo>
                  <a:pt x="303274" y="41"/>
                  <a:pt x="302091" y="663"/>
                  <a:pt x="301352" y="1695"/>
                </a:cubicBezTo>
                <a:cubicBezTo>
                  <a:pt x="300504" y="2719"/>
                  <a:pt x="300185" y="4096"/>
                  <a:pt x="300512" y="5389"/>
                </a:cubicBezTo>
                <a:lnTo>
                  <a:pt x="322843" y="86484"/>
                </a:lnTo>
                <a:cubicBezTo>
                  <a:pt x="323019" y="87600"/>
                  <a:pt x="323019" y="88725"/>
                  <a:pt x="322843" y="89842"/>
                </a:cubicBezTo>
                <a:lnTo>
                  <a:pt x="322843" y="149782"/>
                </a:lnTo>
                <a:cubicBezTo>
                  <a:pt x="322868" y="151494"/>
                  <a:pt x="323926" y="153022"/>
                  <a:pt x="325529" y="153643"/>
                </a:cubicBezTo>
                <a:cubicBezTo>
                  <a:pt x="342546" y="160519"/>
                  <a:pt x="361854" y="158630"/>
                  <a:pt x="377217" y="148589"/>
                </a:cubicBezTo>
                <a:cubicBezTo>
                  <a:pt x="392588" y="138549"/>
                  <a:pt x="402066" y="121625"/>
                  <a:pt x="402594" y="103274"/>
                </a:cubicBezTo>
                <a:lnTo>
                  <a:pt x="402594" y="88499"/>
                </a:lnTo>
                <a:cubicBezTo>
                  <a:pt x="402913" y="87407"/>
                  <a:pt x="403081" y="86274"/>
                  <a:pt x="403098" y="85141"/>
                </a:cubicBezTo>
                <a:moveTo>
                  <a:pt x="189028" y="4214"/>
                </a:moveTo>
                <a:cubicBezTo>
                  <a:pt x="189028" y="1897"/>
                  <a:pt x="187147" y="16"/>
                  <a:pt x="184830" y="16"/>
                </a:cubicBezTo>
                <a:lnTo>
                  <a:pt x="133286" y="16"/>
                </a:lnTo>
                <a:cubicBezTo>
                  <a:pt x="131439" y="67"/>
                  <a:pt x="129827" y="1276"/>
                  <a:pt x="129256" y="3038"/>
                </a:cubicBezTo>
                <a:cubicBezTo>
                  <a:pt x="125226" y="18317"/>
                  <a:pt x="107093" y="83965"/>
                  <a:pt x="105247" y="91017"/>
                </a:cubicBezTo>
                <a:cubicBezTo>
                  <a:pt x="105171" y="91345"/>
                  <a:pt x="105171" y="91697"/>
                  <a:pt x="105247" y="92025"/>
                </a:cubicBezTo>
                <a:lnTo>
                  <a:pt x="105247" y="156162"/>
                </a:lnTo>
                <a:cubicBezTo>
                  <a:pt x="105196" y="157580"/>
                  <a:pt x="105901" y="158924"/>
                  <a:pt x="107093" y="159688"/>
                </a:cubicBezTo>
                <a:cubicBezTo>
                  <a:pt x="118611" y="167235"/>
                  <a:pt x="131825" y="171793"/>
                  <a:pt x="145542" y="172952"/>
                </a:cubicBezTo>
                <a:lnTo>
                  <a:pt x="152258" y="172952"/>
                </a:lnTo>
                <a:cubicBezTo>
                  <a:pt x="164238" y="172994"/>
                  <a:pt x="176066" y="170290"/>
                  <a:pt x="186845" y="165060"/>
                </a:cubicBezTo>
                <a:cubicBezTo>
                  <a:pt x="188289" y="164313"/>
                  <a:pt x="189196" y="162819"/>
                  <a:pt x="189196" y="161199"/>
                </a:cubicBezTo>
                <a:lnTo>
                  <a:pt x="189196" y="4214"/>
                </a:lnTo>
                <a:moveTo>
                  <a:pt x="79894" y="89842"/>
                </a:moveTo>
                <a:cubicBezTo>
                  <a:pt x="79802" y="88725"/>
                  <a:pt x="79802" y="87600"/>
                  <a:pt x="79894" y="86484"/>
                </a:cubicBezTo>
                <a:lnTo>
                  <a:pt x="102560" y="5389"/>
                </a:lnTo>
                <a:cubicBezTo>
                  <a:pt x="103156" y="4231"/>
                  <a:pt x="103156" y="2854"/>
                  <a:pt x="102560" y="1695"/>
                </a:cubicBezTo>
                <a:cubicBezTo>
                  <a:pt x="101754" y="654"/>
                  <a:pt x="100520" y="41"/>
                  <a:pt x="99202" y="16"/>
                </a:cubicBezTo>
                <a:lnTo>
                  <a:pt x="52526" y="16"/>
                </a:lnTo>
                <a:cubicBezTo>
                  <a:pt x="42209" y="436"/>
                  <a:pt x="33176" y="7076"/>
                  <a:pt x="29692" y="16806"/>
                </a:cubicBezTo>
                <a:lnTo>
                  <a:pt x="142" y="85141"/>
                </a:lnTo>
                <a:cubicBezTo>
                  <a:pt x="0" y="86257"/>
                  <a:pt x="0" y="87382"/>
                  <a:pt x="142" y="88499"/>
                </a:cubicBezTo>
                <a:lnTo>
                  <a:pt x="142" y="103777"/>
                </a:lnTo>
                <a:cubicBezTo>
                  <a:pt x="629" y="125327"/>
                  <a:pt x="13801" y="144560"/>
                  <a:pt x="33722" y="152804"/>
                </a:cubicBezTo>
                <a:cubicBezTo>
                  <a:pt x="47548" y="159024"/>
                  <a:pt x="63322" y="159327"/>
                  <a:pt x="77375" y="153643"/>
                </a:cubicBezTo>
                <a:cubicBezTo>
                  <a:pt x="78979" y="153022"/>
                  <a:pt x="80037" y="151494"/>
                  <a:pt x="80062" y="149782"/>
                </a:cubicBezTo>
                <a:lnTo>
                  <a:pt x="80062" y="89842"/>
                </a:lnTo>
              </a:path>
            </a:pathLst>
          </a:custGeom>
          <a:solidFill>
            <a:schemeClr val="bg1"/>
          </a:solidFill>
          <a:ln>
            <a:noFill/>
          </a:ln>
        </p:spPr>
        <p:txBody>
          <a:bodyPr rtlCol="0" anchor="ctr"/>
          <a:lstStyle/>
          <a:p>
            <a:pPr algn="ctr"/>
            <a:endParaRPr/>
          </a:p>
        </p:txBody>
      </p:sp>
      <p:sp>
        <p:nvSpPr>
          <p:cNvPr id="18" name="Shape 3">
            <a:extLst>
              <a:ext uri="{FF2B5EF4-FFF2-40B4-BE49-F238E27FC236}">
                <a16:creationId xmlns:a16="http://schemas.microsoft.com/office/drawing/2014/main" id="{D316EA12-6499-7101-4858-893ADC61B99F}"/>
              </a:ext>
            </a:extLst>
          </p:cNvPr>
          <p:cNvSpPr/>
          <p:nvPr/>
        </p:nvSpPr>
        <p:spPr>
          <a:xfrm>
            <a:off x="929804" y="1919025"/>
            <a:ext cx="10738233" cy="0"/>
          </a:xfrm>
          <a:prstGeom prst="line">
            <a:avLst/>
          </a:prstGeom>
          <a:noFill/>
          <a:ln w="25400">
            <a:solidFill>
              <a:srgbClr val="E8E8E8"/>
            </a:solidFill>
            <a:prstDash val="solid"/>
          </a:ln>
        </p:spPr>
        <p:txBody>
          <a:bodyPr/>
          <a:lstStyle/>
          <a:p>
            <a:endParaRPr lang="zh-CN" altLang="en-US"/>
          </a:p>
        </p:txBody>
      </p:sp>
      <p:sp>
        <p:nvSpPr>
          <p:cNvPr id="19" name="Shape 4">
            <a:extLst>
              <a:ext uri="{FF2B5EF4-FFF2-40B4-BE49-F238E27FC236}">
                <a16:creationId xmlns:a16="http://schemas.microsoft.com/office/drawing/2014/main" id="{6BDCBC35-5215-2D63-7FB8-0863B91ED541}"/>
              </a:ext>
            </a:extLst>
          </p:cNvPr>
          <p:cNvSpPr/>
          <p:nvPr/>
        </p:nvSpPr>
        <p:spPr>
          <a:xfrm>
            <a:off x="787640" y="1649024"/>
            <a:ext cx="540000" cy="539999"/>
          </a:xfrm>
          <a:prstGeom prst="ellipse">
            <a:avLst/>
          </a:prstGeom>
          <a:solidFill>
            <a:srgbClr val="DCE9FF"/>
          </a:solidFill>
          <a:ln>
            <a:solidFill>
              <a:srgbClr val="DCE9FF"/>
            </a:solidFill>
          </a:ln>
        </p:spPr>
        <p:txBody>
          <a:bodyPr/>
          <a:lstStyle/>
          <a:p>
            <a:endParaRPr lang="zh-CN" altLang="en-US"/>
          </a:p>
        </p:txBody>
      </p:sp>
      <p:sp>
        <p:nvSpPr>
          <p:cNvPr id="20" name="Text 5">
            <a:extLst>
              <a:ext uri="{FF2B5EF4-FFF2-40B4-BE49-F238E27FC236}">
                <a16:creationId xmlns:a16="http://schemas.microsoft.com/office/drawing/2014/main" id="{7EF57F6C-D6F2-07FF-F4BF-8D9BBFB78435}"/>
              </a:ext>
            </a:extLst>
          </p:cNvPr>
          <p:cNvSpPr/>
          <p:nvPr/>
        </p:nvSpPr>
        <p:spPr>
          <a:xfrm>
            <a:off x="546296" y="1313013"/>
            <a:ext cx="1022689" cy="319590"/>
          </a:xfrm>
          <a:prstGeom prst="rect">
            <a:avLst/>
          </a:prstGeom>
          <a:noFill/>
          <a:ln/>
        </p:spPr>
        <p:txBody>
          <a:bodyPr wrap="square" lIns="0" tIns="0" rIns="0" bIns="0" rtlCol="0" anchor="ctr"/>
          <a:lstStyle/>
          <a:p>
            <a:pPr marL="0" indent="0" algn="ctr">
              <a:buNone/>
            </a:pPr>
            <a:r>
              <a:rPr lang="en-US" sz="1600" b="1">
                <a:solidFill>
                  <a:srgbClr val="4E88E7"/>
                </a:solidFill>
                <a:ea typeface="Trebuchet MS" pitchFamily="34" charset="-122"/>
                <a:cs typeface="Trebuchet MS" pitchFamily="34" charset="-120"/>
              </a:rPr>
              <a:t>2018</a:t>
            </a:r>
            <a:endParaRPr lang="en-US" sz="1600">
              <a:solidFill>
                <a:srgbClr val="4E88E7"/>
              </a:solidFill>
            </a:endParaRPr>
          </a:p>
        </p:txBody>
      </p:sp>
      <p:sp>
        <p:nvSpPr>
          <p:cNvPr id="21" name="Text 6">
            <a:extLst>
              <a:ext uri="{FF2B5EF4-FFF2-40B4-BE49-F238E27FC236}">
                <a16:creationId xmlns:a16="http://schemas.microsoft.com/office/drawing/2014/main" id="{33C8E0FE-1554-3B2B-89C8-5D02BB1A0449}"/>
              </a:ext>
            </a:extLst>
          </p:cNvPr>
          <p:cNvSpPr/>
          <p:nvPr/>
        </p:nvSpPr>
        <p:spPr>
          <a:xfrm>
            <a:off x="418460" y="2212927"/>
            <a:ext cx="1278361" cy="561600"/>
          </a:xfrm>
          <a:prstGeom prst="rect">
            <a:avLst/>
          </a:prstGeom>
          <a:noFill/>
          <a:ln/>
        </p:spPr>
        <p:txBody>
          <a:bodyPr wrap="square" lIns="0" tIns="0" rIns="0" bIns="0" rtlCol="0" anchor="ctr"/>
          <a:lstStyle/>
          <a:p>
            <a:pPr marL="0" indent="0" algn="ctr">
              <a:buNone/>
            </a:pPr>
            <a:r>
              <a:rPr lang="en-US" sz="1200">
                <a:ea typeface="Calibri" pitchFamily="34" charset="-122"/>
                <a:cs typeface="Calibri" pitchFamily="34" charset="-120"/>
              </a:rPr>
              <a:t>First</a:t>
            </a:r>
            <a:endParaRPr lang="en-US" sz="1200"/>
          </a:p>
          <a:p>
            <a:pPr marL="0" indent="0" algn="ctr">
              <a:buNone/>
            </a:pPr>
            <a:r>
              <a:rPr lang="en-US" sz="1200">
                <a:ea typeface="Calibri" pitchFamily="34" charset="-122"/>
                <a:cs typeface="Calibri" pitchFamily="34" charset="-120"/>
              </a:rPr>
              <a:t>“Shiny Day”</a:t>
            </a:r>
            <a:endParaRPr lang="en-US" sz="1200"/>
          </a:p>
        </p:txBody>
      </p:sp>
      <p:sp>
        <p:nvSpPr>
          <p:cNvPr id="22" name="Shape 7">
            <a:extLst>
              <a:ext uri="{FF2B5EF4-FFF2-40B4-BE49-F238E27FC236}">
                <a16:creationId xmlns:a16="http://schemas.microsoft.com/office/drawing/2014/main" id="{8144ABE3-74BF-0B53-34ED-F922A14189E7}"/>
              </a:ext>
            </a:extLst>
          </p:cNvPr>
          <p:cNvSpPr/>
          <p:nvPr/>
        </p:nvSpPr>
        <p:spPr>
          <a:xfrm>
            <a:off x="2449509" y="1649024"/>
            <a:ext cx="540000" cy="539999"/>
          </a:xfrm>
          <a:prstGeom prst="ellipse">
            <a:avLst/>
          </a:prstGeom>
          <a:solidFill>
            <a:srgbClr val="D1F4FF"/>
          </a:solidFill>
          <a:ln>
            <a:solidFill>
              <a:srgbClr val="D1F4FF"/>
            </a:solidFill>
          </a:ln>
        </p:spPr>
        <p:txBody>
          <a:bodyPr/>
          <a:lstStyle/>
          <a:p>
            <a:endParaRPr lang="zh-CN" altLang="en-US"/>
          </a:p>
        </p:txBody>
      </p:sp>
      <p:sp>
        <p:nvSpPr>
          <p:cNvPr id="23" name="Text 8">
            <a:extLst>
              <a:ext uri="{FF2B5EF4-FFF2-40B4-BE49-F238E27FC236}">
                <a16:creationId xmlns:a16="http://schemas.microsoft.com/office/drawing/2014/main" id="{103E897D-B237-97E8-09B7-86A155A178A5}"/>
              </a:ext>
            </a:extLst>
          </p:cNvPr>
          <p:cNvSpPr/>
          <p:nvPr/>
        </p:nvSpPr>
        <p:spPr>
          <a:xfrm>
            <a:off x="2208165" y="1313014"/>
            <a:ext cx="1022689" cy="319590"/>
          </a:xfrm>
          <a:prstGeom prst="rect">
            <a:avLst/>
          </a:prstGeom>
          <a:noFill/>
          <a:ln/>
        </p:spPr>
        <p:txBody>
          <a:bodyPr wrap="square" lIns="0" tIns="0" rIns="0" bIns="0" rtlCol="0" anchor="ctr"/>
          <a:lstStyle/>
          <a:p>
            <a:pPr marL="0" indent="0" algn="ctr">
              <a:buNone/>
            </a:pPr>
            <a:r>
              <a:rPr lang="en-US" sz="1600" b="1">
                <a:solidFill>
                  <a:srgbClr val="1EABDA"/>
                </a:solidFill>
                <a:ea typeface="Trebuchet MS" pitchFamily="34" charset="-122"/>
                <a:cs typeface="Trebuchet MS" pitchFamily="34" charset="-120"/>
              </a:rPr>
              <a:t>2019</a:t>
            </a:r>
            <a:endParaRPr lang="en-US" sz="1600">
              <a:solidFill>
                <a:srgbClr val="1EABDA"/>
              </a:solidFill>
            </a:endParaRPr>
          </a:p>
        </p:txBody>
      </p:sp>
      <p:sp>
        <p:nvSpPr>
          <p:cNvPr id="24" name="Text 9">
            <a:extLst>
              <a:ext uri="{FF2B5EF4-FFF2-40B4-BE49-F238E27FC236}">
                <a16:creationId xmlns:a16="http://schemas.microsoft.com/office/drawing/2014/main" id="{A28795D3-2E06-E23A-2473-F772FFDBA2E3}"/>
              </a:ext>
            </a:extLst>
          </p:cNvPr>
          <p:cNvSpPr/>
          <p:nvPr/>
        </p:nvSpPr>
        <p:spPr>
          <a:xfrm>
            <a:off x="2080329" y="2212927"/>
            <a:ext cx="1278361" cy="561600"/>
          </a:xfrm>
          <a:prstGeom prst="rect">
            <a:avLst/>
          </a:prstGeom>
          <a:noFill/>
          <a:ln/>
        </p:spPr>
        <p:txBody>
          <a:bodyPr wrap="square" lIns="0" tIns="0" rIns="0" bIns="0" rtlCol="0" anchor="ctr"/>
          <a:lstStyle/>
          <a:p>
            <a:pPr marL="0" indent="0" algn="ctr">
              <a:buNone/>
            </a:pPr>
            <a:r>
              <a:rPr lang="en-US" sz="1200">
                <a:ea typeface="Calibri" pitchFamily="34" charset="-122"/>
                <a:cs typeface="Calibri" pitchFamily="34" charset="-120"/>
              </a:rPr>
              <a:t>Exploration &amp;</a:t>
            </a:r>
            <a:endParaRPr lang="en-US" sz="1200"/>
          </a:p>
          <a:p>
            <a:pPr marL="0" indent="0" algn="ctr">
              <a:buNone/>
            </a:pPr>
            <a:r>
              <a:rPr lang="en-US" sz="1200">
                <a:ea typeface="Calibri" pitchFamily="34" charset="-122"/>
                <a:cs typeface="Calibri" pitchFamily="34" charset="-120"/>
              </a:rPr>
              <a:t>Experiment</a:t>
            </a:r>
            <a:endParaRPr lang="en-US" sz="1200"/>
          </a:p>
        </p:txBody>
      </p:sp>
      <p:sp>
        <p:nvSpPr>
          <p:cNvPr id="25" name="Shape 10">
            <a:extLst>
              <a:ext uri="{FF2B5EF4-FFF2-40B4-BE49-F238E27FC236}">
                <a16:creationId xmlns:a16="http://schemas.microsoft.com/office/drawing/2014/main" id="{8A6D6EE8-19AB-B69D-1C54-F3D718CC3419}"/>
              </a:ext>
            </a:extLst>
          </p:cNvPr>
          <p:cNvSpPr/>
          <p:nvPr/>
        </p:nvSpPr>
        <p:spPr>
          <a:xfrm>
            <a:off x="4111379" y="1649024"/>
            <a:ext cx="540000" cy="539999"/>
          </a:xfrm>
          <a:prstGeom prst="ellipse">
            <a:avLst/>
          </a:prstGeom>
          <a:solidFill>
            <a:srgbClr val="E8F5E9"/>
          </a:solidFill>
          <a:ln>
            <a:solidFill>
              <a:srgbClr val="E8F5E9"/>
            </a:solidFill>
          </a:ln>
        </p:spPr>
        <p:txBody>
          <a:bodyPr/>
          <a:lstStyle/>
          <a:p>
            <a:endParaRPr lang="zh-CN" altLang="en-US"/>
          </a:p>
        </p:txBody>
      </p:sp>
      <p:sp>
        <p:nvSpPr>
          <p:cNvPr id="26" name="Text 11">
            <a:extLst>
              <a:ext uri="{FF2B5EF4-FFF2-40B4-BE49-F238E27FC236}">
                <a16:creationId xmlns:a16="http://schemas.microsoft.com/office/drawing/2014/main" id="{B3DA137C-100E-0FC3-01A5-69355CB98470}"/>
              </a:ext>
            </a:extLst>
          </p:cNvPr>
          <p:cNvSpPr/>
          <p:nvPr/>
        </p:nvSpPr>
        <p:spPr>
          <a:xfrm>
            <a:off x="3870035" y="1313014"/>
            <a:ext cx="1022689" cy="319590"/>
          </a:xfrm>
          <a:prstGeom prst="rect">
            <a:avLst/>
          </a:prstGeom>
          <a:noFill/>
          <a:ln/>
        </p:spPr>
        <p:txBody>
          <a:bodyPr wrap="square" lIns="0" tIns="0" rIns="0" bIns="0" rtlCol="0" anchor="ctr"/>
          <a:lstStyle/>
          <a:p>
            <a:pPr marL="0" indent="0" algn="ctr">
              <a:buNone/>
            </a:pPr>
            <a:r>
              <a:rPr lang="en-US" sz="1600" b="1">
                <a:solidFill>
                  <a:srgbClr val="008B8B"/>
                </a:solidFill>
                <a:ea typeface="Trebuchet MS" pitchFamily="34" charset="-122"/>
                <a:cs typeface="Trebuchet MS" pitchFamily="34" charset="-120"/>
              </a:rPr>
              <a:t>2021</a:t>
            </a:r>
            <a:endParaRPr lang="en-US" sz="1600">
              <a:solidFill>
                <a:srgbClr val="008B8B"/>
              </a:solidFill>
            </a:endParaRPr>
          </a:p>
        </p:txBody>
      </p:sp>
      <p:sp>
        <p:nvSpPr>
          <p:cNvPr id="27" name="Text 12">
            <a:extLst>
              <a:ext uri="{FF2B5EF4-FFF2-40B4-BE49-F238E27FC236}">
                <a16:creationId xmlns:a16="http://schemas.microsoft.com/office/drawing/2014/main" id="{0DAF931C-A532-E7D6-377C-B411921EF755}"/>
              </a:ext>
            </a:extLst>
          </p:cNvPr>
          <p:cNvSpPr/>
          <p:nvPr/>
        </p:nvSpPr>
        <p:spPr>
          <a:xfrm>
            <a:off x="3742199" y="2212927"/>
            <a:ext cx="1278361" cy="561600"/>
          </a:xfrm>
          <a:prstGeom prst="rect">
            <a:avLst/>
          </a:prstGeom>
          <a:noFill/>
          <a:ln/>
        </p:spPr>
        <p:txBody>
          <a:bodyPr wrap="square" lIns="0" tIns="0" rIns="0" bIns="0" rtlCol="0" anchor="ctr"/>
          <a:lstStyle/>
          <a:p>
            <a:pPr marL="0" indent="0" algn="ctr">
              <a:buNone/>
            </a:pPr>
            <a:r>
              <a:rPr lang="en-US" sz="1200">
                <a:ea typeface="Calibri" pitchFamily="34" charset="-122"/>
                <a:cs typeface="Calibri" pitchFamily="34" charset="-120"/>
              </a:rPr>
              <a:t>Flagship SAIL.R Initiative </a:t>
            </a:r>
            <a:endParaRPr lang="en-US" sz="1200"/>
          </a:p>
        </p:txBody>
      </p:sp>
      <p:sp>
        <p:nvSpPr>
          <p:cNvPr id="28" name="Shape 13">
            <a:extLst>
              <a:ext uri="{FF2B5EF4-FFF2-40B4-BE49-F238E27FC236}">
                <a16:creationId xmlns:a16="http://schemas.microsoft.com/office/drawing/2014/main" id="{8F281F78-2C4E-9AB8-2495-57F3BE6CF2B0}"/>
              </a:ext>
            </a:extLst>
          </p:cNvPr>
          <p:cNvSpPr/>
          <p:nvPr/>
        </p:nvSpPr>
        <p:spPr>
          <a:xfrm>
            <a:off x="5778193" y="1649024"/>
            <a:ext cx="540000" cy="539999"/>
          </a:xfrm>
          <a:prstGeom prst="ellipse">
            <a:avLst/>
          </a:prstGeom>
          <a:solidFill>
            <a:srgbClr val="E8F4F8"/>
          </a:solidFill>
          <a:ln>
            <a:solidFill>
              <a:srgbClr val="E8F4F8"/>
            </a:solidFill>
          </a:ln>
        </p:spPr>
        <p:txBody>
          <a:bodyPr/>
          <a:lstStyle/>
          <a:p>
            <a:endParaRPr lang="zh-CN" altLang="en-US"/>
          </a:p>
        </p:txBody>
      </p:sp>
      <p:sp>
        <p:nvSpPr>
          <p:cNvPr id="29" name="Text 14">
            <a:extLst>
              <a:ext uri="{FF2B5EF4-FFF2-40B4-BE49-F238E27FC236}">
                <a16:creationId xmlns:a16="http://schemas.microsoft.com/office/drawing/2014/main" id="{2ECD28BB-D0C7-C5CC-A598-2A86E8B722C4}"/>
              </a:ext>
            </a:extLst>
          </p:cNvPr>
          <p:cNvSpPr/>
          <p:nvPr/>
        </p:nvSpPr>
        <p:spPr>
          <a:xfrm>
            <a:off x="5536849" y="1313014"/>
            <a:ext cx="1022689" cy="319590"/>
          </a:xfrm>
          <a:prstGeom prst="rect">
            <a:avLst/>
          </a:prstGeom>
          <a:noFill/>
          <a:ln/>
        </p:spPr>
        <p:txBody>
          <a:bodyPr wrap="square" lIns="0" tIns="0" rIns="0" bIns="0" rtlCol="0" anchor="ctr"/>
          <a:lstStyle/>
          <a:p>
            <a:pPr marL="0" indent="0" algn="ctr">
              <a:buNone/>
            </a:pPr>
            <a:r>
              <a:rPr lang="en-US" sz="1600" b="1">
                <a:solidFill>
                  <a:schemeClr val="accent6"/>
                </a:solidFill>
                <a:ea typeface="Trebuchet MS" pitchFamily="34" charset="-122"/>
                <a:cs typeface="Trebuchet MS" pitchFamily="34" charset="-120"/>
              </a:rPr>
              <a:t>2022</a:t>
            </a:r>
            <a:endParaRPr lang="en-US" sz="1600">
              <a:solidFill>
                <a:schemeClr val="accent6"/>
              </a:solidFill>
            </a:endParaRPr>
          </a:p>
        </p:txBody>
      </p:sp>
      <p:sp>
        <p:nvSpPr>
          <p:cNvPr id="30" name="Text 15">
            <a:extLst>
              <a:ext uri="{FF2B5EF4-FFF2-40B4-BE49-F238E27FC236}">
                <a16:creationId xmlns:a16="http://schemas.microsoft.com/office/drawing/2014/main" id="{8E913CBA-6F37-9CB6-9C8A-555D680E0B60}"/>
              </a:ext>
            </a:extLst>
          </p:cNvPr>
          <p:cNvSpPr/>
          <p:nvPr/>
        </p:nvSpPr>
        <p:spPr>
          <a:xfrm>
            <a:off x="5217259" y="2212927"/>
            <a:ext cx="1661869" cy="561600"/>
          </a:xfrm>
          <a:prstGeom prst="rect">
            <a:avLst/>
          </a:prstGeom>
          <a:noFill/>
          <a:ln/>
        </p:spPr>
        <p:txBody>
          <a:bodyPr wrap="square" lIns="0" tIns="0" rIns="0" bIns="0" rtlCol="0" anchor="ctr"/>
          <a:lstStyle/>
          <a:p>
            <a:pPr marL="0" indent="0" algn="ctr">
              <a:buNone/>
            </a:pPr>
            <a:r>
              <a:rPr lang="en-US" sz="1200">
                <a:ea typeface="Calibri" pitchFamily="34" charset="-122"/>
                <a:cs typeface="Calibri" pitchFamily="34" charset="-120"/>
              </a:rPr>
              <a:t>First Open-source</a:t>
            </a:r>
            <a:endParaRPr lang="en-US" sz="1200"/>
          </a:p>
          <a:p>
            <a:pPr marL="0" indent="0" algn="ctr">
              <a:buNone/>
            </a:pPr>
            <a:r>
              <a:rPr lang="en-US" sz="1200">
                <a:ea typeface="Calibri" pitchFamily="34" charset="-122"/>
                <a:cs typeface="Calibri" pitchFamily="34" charset="-120"/>
              </a:rPr>
              <a:t>Package</a:t>
            </a:r>
            <a:endParaRPr lang="en-US" sz="1200"/>
          </a:p>
        </p:txBody>
      </p:sp>
      <p:sp>
        <p:nvSpPr>
          <p:cNvPr id="31" name="Shape 16">
            <a:extLst>
              <a:ext uri="{FF2B5EF4-FFF2-40B4-BE49-F238E27FC236}">
                <a16:creationId xmlns:a16="http://schemas.microsoft.com/office/drawing/2014/main" id="{9629D140-88A4-C570-EDFB-FCB9BEEF5E02}"/>
              </a:ext>
            </a:extLst>
          </p:cNvPr>
          <p:cNvSpPr/>
          <p:nvPr/>
        </p:nvSpPr>
        <p:spPr>
          <a:xfrm>
            <a:off x="7435117" y="1649024"/>
            <a:ext cx="540000" cy="539999"/>
          </a:xfrm>
          <a:prstGeom prst="ellipse">
            <a:avLst/>
          </a:prstGeom>
          <a:solidFill>
            <a:srgbClr val="FFF8B6"/>
          </a:solidFill>
          <a:ln>
            <a:solidFill>
              <a:srgbClr val="FFF8B6"/>
            </a:solidFill>
          </a:ln>
        </p:spPr>
        <p:txBody>
          <a:bodyPr/>
          <a:lstStyle/>
          <a:p>
            <a:endParaRPr lang="zh-CN" altLang="en-US"/>
          </a:p>
        </p:txBody>
      </p:sp>
      <p:sp>
        <p:nvSpPr>
          <p:cNvPr id="32" name="Text 17">
            <a:extLst>
              <a:ext uri="{FF2B5EF4-FFF2-40B4-BE49-F238E27FC236}">
                <a16:creationId xmlns:a16="http://schemas.microsoft.com/office/drawing/2014/main" id="{01C22A6D-F48C-8449-2F2C-B8D9FBB8A5AE}"/>
              </a:ext>
            </a:extLst>
          </p:cNvPr>
          <p:cNvSpPr/>
          <p:nvPr/>
        </p:nvSpPr>
        <p:spPr>
          <a:xfrm>
            <a:off x="7193774" y="1313014"/>
            <a:ext cx="1022689" cy="319590"/>
          </a:xfrm>
          <a:prstGeom prst="rect">
            <a:avLst/>
          </a:prstGeom>
          <a:noFill/>
          <a:ln/>
        </p:spPr>
        <p:txBody>
          <a:bodyPr wrap="square" lIns="0" tIns="0" rIns="0" bIns="0" rtlCol="0" anchor="ctr"/>
          <a:lstStyle/>
          <a:p>
            <a:pPr marL="0" indent="0" algn="ctr">
              <a:buNone/>
            </a:pPr>
            <a:r>
              <a:rPr lang="en-US" sz="1600" b="1">
                <a:solidFill>
                  <a:srgbClr val="E0CB15"/>
                </a:solidFill>
                <a:ea typeface="Trebuchet MS" pitchFamily="34" charset="-122"/>
                <a:cs typeface="Trebuchet MS" pitchFamily="34" charset="-120"/>
              </a:rPr>
              <a:t>2023</a:t>
            </a:r>
            <a:endParaRPr lang="en-US" sz="1600">
              <a:solidFill>
                <a:srgbClr val="E0CB15"/>
              </a:solidFill>
            </a:endParaRPr>
          </a:p>
        </p:txBody>
      </p:sp>
      <p:sp>
        <p:nvSpPr>
          <p:cNvPr id="33" name="Text 18">
            <a:extLst>
              <a:ext uri="{FF2B5EF4-FFF2-40B4-BE49-F238E27FC236}">
                <a16:creationId xmlns:a16="http://schemas.microsoft.com/office/drawing/2014/main" id="{A39CFF05-D84E-14AB-663C-36ED182B1377}"/>
              </a:ext>
            </a:extLst>
          </p:cNvPr>
          <p:cNvSpPr/>
          <p:nvPr/>
        </p:nvSpPr>
        <p:spPr>
          <a:xfrm>
            <a:off x="7065938" y="2212927"/>
            <a:ext cx="1278361" cy="560195"/>
          </a:xfrm>
          <a:prstGeom prst="rect">
            <a:avLst/>
          </a:prstGeom>
          <a:noFill/>
          <a:ln/>
        </p:spPr>
        <p:txBody>
          <a:bodyPr wrap="square" lIns="0" tIns="0" rIns="0" bIns="0" rtlCol="0" anchor="ctr"/>
          <a:lstStyle/>
          <a:p>
            <a:pPr marL="0" indent="0" algn="ctr">
              <a:buNone/>
            </a:pPr>
            <a:r>
              <a:rPr lang="en-US" sz="1200">
                <a:ea typeface="Calibri" pitchFamily="34" charset="-122"/>
                <a:cs typeface="Calibri" pitchFamily="34" charset="-120"/>
              </a:rPr>
              <a:t>Submission</a:t>
            </a:r>
            <a:endParaRPr lang="en-US" sz="1200"/>
          </a:p>
          <a:p>
            <a:pPr marL="0" indent="0" algn="ctr">
              <a:buNone/>
            </a:pPr>
            <a:r>
              <a:rPr lang="en-US" sz="1200">
                <a:ea typeface="Calibri" pitchFamily="34" charset="-122"/>
                <a:cs typeface="Calibri" pitchFamily="34" charset="-120"/>
              </a:rPr>
              <a:t>Focus</a:t>
            </a:r>
            <a:endParaRPr lang="en-US" sz="1200"/>
          </a:p>
        </p:txBody>
      </p:sp>
      <p:sp>
        <p:nvSpPr>
          <p:cNvPr id="34" name="Shape 19">
            <a:extLst>
              <a:ext uri="{FF2B5EF4-FFF2-40B4-BE49-F238E27FC236}">
                <a16:creationId xmlns:a16="http://schemas.microsoft.com/office/drawing/2014/main" id="{D30B8778-EED7-30C8-5025-814CF52644B7}"/>
              </a:ext>
            </a:extLst>
          </p:cNvPr>
          <p:cNvSpPr/>
          <p:nvPr/>
        </p:nvSpPr>
        <p:spPr>
          <a:xfrm>
            <a:off x="9092858" y="1649024"/>
            <a:ext cx="540000" cy="539999"/>
          </a:xfrm>
          <a:prstGeom prst="ellipse">
            <a:avLst/>
          </a:prstGeom>
          <a:solidFill>
            <a:srgbClr val="FFE4CB"/>
          </a:solidFill>
          <a:ln>
            <a:solidFill>
              <a:srgbClr val="FFF0F0"/>
            </a:solidFill>
          </a:ln>
        </p:spPr>
        <p:txBody>
          <a:bodyPr/>
          <a:lstStyle/>
          <a:p>
            <a:endParaRPr lang="zh-CN" altLang="en-US"/>
          </a:p>
        </p:txBody>
      </p:sp>
      <p:sp>
        <p:nvSpPr>
          <p:cNvPr id="35" name="Text 20">
            <a:extLst>
              <a:ext uri="{FF2B5EF4-FFF2-40B4-BE49-F238E27FC236}">
                <a16:creationId xmlns:a16="http://schemas.microsoft.com/office/drawing/2014/main" id="{381E20B5-CF7C-B3DB-1410-2E6A3CB2D75F}"/>
              </a:ext>
            </a:extLst>
          </p:cNvPr>
          <p:cNvSpPr/>
          <p:nvPr/>
        </p:nvSpPr>
        <p:spPr>
          <a:xfrm>
            <a:off x="8851515" y="1313014"/>
            <a:ext cx="1022689" cy="319590"/>
          </a:xfrm>
          <a:prstGeom prst="rect">
            <a:avLst/>
          </a:prstGeom>
          <a:noFill/>
          <a:ln/>
        </p:spPr>
        <p:txBody>
          <a:bodyPr wrap="square" lIns="0" tIns="0" rIns="0" bIns="0" rtlCol="0" anchor="ctr"/>
          <a:lstStyle/>
          <a:p>
            <a:pPr marL="0" indent="0" algn="ctr">
              <a:buNone/>
            </a:pPr>
            <a:r>
              <a:rPr lang="en-US" sz="1600" b="1">
                <a:solidFill>
                  <a:srgbClr val="DE8431"/>
                </a:solidFill>
                <a:ea typeface="Trebuchet MS" pitchFamily="34" charset="-122"/>
                <a:cs typeface="Trebuchet MS" pitchFamily="34" charset="-120"/>
              </a:rPr>
              <a:t>2024</a:t>
            </a:r>
            <a:endParaRPr lang="en-US" sz="1600">
              <a:solidFill>
                <a:srgbClr val="DE8431"/>
              </a:solidFill>
            </a:endParaRPr>
          </a:p>
        </p:txBody>
      </p:sp>
      <p:sp>
        <p:nvSpPr>
          <p:cNvPr id="36" name="Text 21">
            <a:extLst>
              <a:ext uri="{FF2B5EF4-FFF2-40B4-BE49-F238E27FC236}">
                <a16:creationId xmlns:a16="http://schemas.microsoft.com/office/drawing/2014/main" id="{28164EF1-2E34-FC12-C1DE-D55A80B225B1}"/>
              </a:ext>
            </a:extLst>
          </p:cNvPr>
          <p:cNvSpPr/>
          <p:nvPr/>
        </p:nvSpPr>
        <p:spPr>
          <a:xfrm>
            <a:off x="8621480" y="2212927"/>
            <a:ext cx="1482758" cy="560195"/>
          </a:xfrm>
          <a:prstGeom prst="rect">
            <a:avLst/>
          </a:prstGeom>
          <a:noFill/>
          <a:ln/>
        </p:spPr>
        <p:txBody>
          <a:bodyPr wrap="square" lIns="0" tIns="0" rIns="0" bIns="0" rtlCol="0" anchor="ctr"/>
          <a:lstStyle/>
          <a:p>
            <a:pPr marL="0" indent="0" algn="ctr">
              <a:buNone/>
            </a:pPr>
            <a:r>
              <a:rPr lang="en-US" sz="1200">
                <a:ea typeface="Calibri" pitchFamily="34" charset="-122"/>
                <a:cs typeface="Calibri" pitchFamily="34" charset="-120"/>
              </a:rPr>
              <a:t>Hybrid R/SAS</a:t>
            </a:r>
            <a:endParaRPr lang="en-US" sz="1200"/>
          </a:p>
          <a:p>
            <a:pPr marL="0" indent="0" algn="ctr">
              <a:buNone/>
            </a:pPr>
            <a:r>
              <a:rPr lang="en-US" sz="1200">
                <a:ea typeface="Calibri" pitchFamily="34" charset="-122"/>
                <a:cs typeface="Calibri" pitchFamily="34" charset="-120"/>
              </a:rPr>
              <a:t>FDA Submissions</a:t>
            </a:r>
            <a:endParaRPr lang="en-US" sz="1200"/>
          </a:p>
        </p:txBody>
      </p:sp>
      <p:sp>
        <p:nvSpPr>
          <p:cNvPr id="37" name="Shape 22">
            <a:extLst>
              <a:ext uri="{FF2B5EF4-FFF2-40B4-BE49-F238E27FC236}">
                <a16:creationId xmlns:a16="http://schemas.microsoft.com/office/drawing/2014/main" id="{1DD01B29-3E03-F89E-1EEA-108BFA1C2EC9}"/>
              </a:ext>
            </a:extLst>
          </p:cNvPr>
          <p:cNvSpPr/>
          <p:nvPr/>
        </p:nvSpPr>
        <p:spPr>
          <a:xfrm>
            <a:off x="10741747" y="1649024"/>
            <a:ext cx="540000" cy="539999"/>
          </a:xfrm>
          <a:prstGeom prst="ellipse">
            <a:avLst/>
          </a:prstGeom>
          <a:solidFill>
            <a:srgbClr val="FFF0F0"/>
          </a:solidFill>
          <a:ln/>
        </p:spPr>
        <p:txBody>
          <a:bodyPr/>
          <a:lstStyle/>
          <a:p>
            <a:endParaRPr lang="zh-CN" altLang="en-US"/>
          </a:p>
        </p:txBody>
      </p:sp>
      <p:sp>
        <p:nvSpPr>
          <p:cNvPr id="38" name="Text 23">
            <a:extLst>
              <a:ext uri="{FF2B5EF4-FFF2-40B4-BE49-F238E27FC236}">
                <a16:creationId xmlns:a16="http://schemas.microsoft.com/office/drawing/2014/main" id="{B4ACA67B-B134-04EB-CF1D-D64A2DE9D04F}"/>
              </a:ext>
            </a:extLst>
          </p:cNvPr>
          <p:cNvSpPr/>
          <p:nvPr/>
        </p:nvSpPr>
        <p:spPr>
          <a:xfrm>
            <a:off x="10500403" y="1313014"/>
            <a:ext cx="1022689" cy="319590"/>
          </a:xfrm>
          <a:prstGeom prst="rect">
            <a:avLst/>
          </a:prstGeom>
          <a:noFill/>
          <a:ln/>
        </p:spPr>
        <p:txBody>
          <a:bodyPr wrap="square" lIns="0" tIns="0" rIns="0" bIns="0" rtlCol="0" anchor="ctr"/>
          <a:lstStyle/>
          <a:p>
            <a:pPr marL="0" indent="0" algn="ctr">
              <a:buNone/>
            </a:pPr>
            <a:r>
              <a:rPr lang="en-US" sz="1600" b="1">
                <a:solidFill>
                  <a:schemeClr val="accent1"/>
                </a:solidFill>
                <a:ea typeface="Trebuchet MS" pitchFamily="34" charset="-122"/>
                <a:cs typeface="Trebuchet MS" pitchFamily="34" charset="-120"/>
              </a:rPr>
              <a:t>2025</a:t>
            </a:r>
            <a:endParaRPr lang="en-US" sz="1600">
              <a:solidFill>
                <a:schemeClr val="accent1"/>
              </a:solidFill>
            </a:endParaRPr>
          </a:p>
        </p:txBody>
      </p:sp>
      <p:sp>
        <p:nvSpPr>
          <p:cNvPr id="39" name="Text 24">
            <a:extLst>
              <a:ext uri="{FF2B5EF4-FFF2-40B4-BE49-F238E27FC236}">
                <a16:creationId xmlns:a16="http://schemas.microsoft.com/office/drawing/2014/main" id="{1C218034-5E74-5014-01F7-2874CBBA1E59}"/>
              </a:ext>
            </a:extLst>
          </p:cNvPr>
          <p:cNvSpPr/>
          <p:nvPr/>
        </p:nvSpPr>
        <p:spPr>
          <a:xfrm>
            <a:off x="10333893" y="2212927"/>
            <a:ext cx="1355709" cy="561600"/>
          </a:xfrm>
          <a:prstGeom prst="rect">
            <a:avLst/>
          </a:prstGeom>
          <a:noFill/>
          <a:ln/>
        </p:spPr>
        <p:txBody>
          <a:bodyPr wrap="square" lIns="0" tIns="0" rIns="0" bIns="0" rtlCol="0" anchor="ctr"/>
          <a:lstStyle/>
          <a:p>
            <a:pPr algn="ctr"/>
            <a:r>
              <a:rPr lang="en-US" sz="1200">
                <a:ea typeface="Calibri"/>
                <a:cs typeface="Calibri"/>
              </a:rPr>
              <a:t>R became “business as usual”</a:t>
            </a:r>
          </a:p>
        </p:txBody>
      </p:sp>
      <p:sp>
        <p:nvSpPr>
          <p:cNvPr id="246" name="Rounded Rectangle 39">
            <a:extLst>
              <a:ext uri="{FF2B5EF4-FFF2-40B4-BE49-F238E27FC236}">
                <a16:creationId xmlns:a16="http://schemas.microsoft.com/office/drawing/2014/main" id="{75D9D51D-4233-3F50-E6E7-59BEC48289B8}"/>
              </a:ext>
            </a:extLst>
          </p:cNvPr>
          <p:cNvSpPr/>
          <p:nvPr/>
        </p:nvSpPr>
        <p:spPr>
          <a:xfrm>
            <a:off x="904245" y="1764722"/>
            <a:ext cx="306790" cy="308603"/>
          </a:xfrm>
          <a:custGeom>
            <a:avLst/>
            <a:gdLst/>
            <a:ahLst/>
            <a:cxnLst/>
            <a:rect l="0" t="0" r="0" b="0"/>
            <a:pathLst>
              <a:path w="454513" h="457200">
                <a:moveTo>
                  <a:pt x="186966" y="194309"/>
                </a:moveTo>
                <a:cubicBezTo>
                  <a:pt x="188147" y="195224"/>
                  <a:pt x="188842" y="196624"/>
                  <a:pt x="188871" y="198120"/>
                </a:cubicBezTo>
                <a:lnTo>
                  <a:pt x="188871" y="209550"/>
                </a:lnTo>
                <a:cubicBezTo>
                  <a:pt x="188871" y="214807"/>
                  <a:pt x="193138" y="219075"/>
                  <a:pt x="198396" y="219075"/>
                </a:cubicBezTo>
                <a:lnTo>
                  <a:pt x="255546" y="219075"/>
                </a:lnTo>
                <a:cubicBezTo>
                  <a:pt x="260804" y="219075"/>
                  <a:pt x="265071" y="214807"/>
                  <a:pt x="265071" y="209550"/>
                </a:cubicBezTo>
                <a:lnTo>
                  <a:pt x="265071" y="198120"/>
                </a:lnTo>
                <a:cubicBezTo>
                  <a:pt x="265099" y="196624"/>
                  <a:pt x="265795" y="195224"/>
                  <a:pt x="266976" y="194309"/>
                </a:cubicBezTo>
                <a:cubicBezTo>
                  <a:pt x="283464" y="182318"/>
                  <a:pt x="293350" y="163258"/>
                  <a:pt x="293646" y="142875"/>
                </a:cubicBezTo>
                <a:cubicBezTo>
                  <a:pt x="292646" y="106470"/>
                  <a:pt x="263375" y="77200"/>
                  <a:pt x="226971" y="76200"/>
                </a:cubicBezTo>
                <a:cubicBezTo>
                  <a:pt x="190566" y="77200"/>
                  <a:pt x="161296" y="106470"/>
                  <a:pt x="160296" y="142875"/>
                </a:cubicBezTo>
                <a:cubicBezTo>
                  <a:pt x="160591" y="163258"/>
                  <a:pt x="170478" y="182318"/>
                  <a:pt x="186966" y="194309"/>
                </a:cubicBezTo>
                <a:moveTo>
                  <a:pt x="226971" y="57150"/>
                </a:moveTo>
                <a:cubicBezTo>
                  <a:pt x="237496" y="57150"/>
                  <a:pt x="246021" y="48625"/>
                  <a:pt x="246021" y="38100"/>
                </a:cubicBezTo>
                <a:lnTo>
                  <a:pt x="246021" y="19050"/>
                </a:lnTo>
                <a:cubicBezTo>
                  <a:pt x="246021" y="8524"/>
                  <a:pt x="237496" y="0"/>
                  <a:pt x="226971" y="0"/>
                </a:cubicBezTo>
                <a:cubicBezTo>
                  <a:pt x="216446" y="0"/>
                  <a:pt x="207921" y="8524"/>
                  <a:pt x="207921" y="19050"/>
                </a:cubicBezTo>
                <a:lnTo>
                  <a:pt x="207921" y="38100"/>
                </a:lnTo>
                <a:cubicBezTo>
                  <a:pt x="207921" y="48625"/>
                  <a:pt x="216446" y="57150"/>
                  <a:pt x="226971" y="57150"/>
                </a:cubicBezTo>
                <a:moveTo>
                  <a:pt x="330031" y="66675"/>
                </a:moveTo>
                <a:cubicBezTo>
                  <a:pt x="337413" y="59245"/>
                  <a:pt x="337413" y="47243"/>
                  <a:pt x="330031" y="39814"/>
                </a:cubicBezTo>
                <a:cubicBezTo>
                  <a:pt x="322602" y="32432"/>
                  <a:pt x="310600" y="32432"/>
                  <a:pt x="303171" y="39814"/>
                </a:cubicBezTo>
                <a:lnTo>
                  <a:pt x="289645" y="53149"/>
                </a:lnTo>
                <a:cubicBezTo>
                  <a:pt x="286035" y="56730"/>
                  <a:pt x="284006" y="61598"/>
                  <a:pt x="284006" y="66675"/>
                </a:cubicBezTo>
                <a:cubicBezTo>
                  <a:pt x="284006" y="71751"/>
                  <a:pt x="286035" y="76619"/>
                  <a:pt x="289645" y="80200"/>
                </a:cubicBezTo>
                <a:cubicBezTo>
                  <a:pt x="293227" y="83810"/>
                  <a:pt x="298094" y="85839"/>
                  <a:pt x="303171" y="85839"/>
                </a:cubicBezTo>
                <a:cubicBezTo>
                  <a:pt x="308248" y="85839"/>
                  <a:pt x="313115" y="83810"/>
                  <a:pt x="316696" y="80200"/>
                </a:cubicBezTo>
                <a:lnTo>
                  <a:pt x="330031" y="66675"/>
                </a:lnTo>
                <a:moveTo>
                  <a:pt x="350796" y="161925"/>
                </a:moveTo>
                <a:cubicBezTo>
                  <a:pt x="361321" y="161925"/>
                  <a:pt x="369846" y="153400"/>
                  <a:pt x="369846" y="142875"/>
                </a:cubicBezTo>
                <a:cubicBezTo>
                  <a:pt x="369846" y="132349"/>
                  <a:pt x="361321" y="123825"/>
                  <a:pt x="350796" y="123825"/>
                </a:cubicBezTo>
                <a:lnTo>
                  <a:pt x="331746" y="123825"/>
                </a:lnTo>
                <a:cubicBezTo>
                  <a:pt x="321221" y="123825"/>
                  <a:pt x="312696" y="132349"/>
                  <a:pt x="312696" y="142875"/>
                </a:cubicBezTo>
                <a:cubicBezTo>
                  <a:pt x="312696" y="153400"/>
                  <a:pt x="321221" y="161925"/>
                  <a:pt x="331746" y="161925"/>
                </a:cubicBezTo>
                <a:lnTo>
                  <a:pt x="350796" y="161925"/>
                </a:lnTo>
                <a:moveTo>
                  <a:pt x="164296" y="53149"/>
                </a:moveTo>
                <a:lnTo>
                  <a:pt x="150771" y="39814"/>
                </a:lnTo>
                <a:cubicBezTo>
                  <a:pt x="143341" y="32432"/>
                  <a:pt x="131340" y="32432"/>
                  <a:pt x="123910" y="39814"/>
                </a:cubicBezTo>
                <a:cubicBezTo>
                  <a:pt x="116528" y="47243"/>
                  <a:pt x="116528" y="59245"/>
                  <a:pt x="123910" y="66675"/>
                </a:cubicBezTo>
                <a:lnTo>
                  <a:pt x="137245" y="80200"/>
                </a:lnTo>
                <a:cubicBezTo>
                  <a:pt x="140827" y="83810"/>
                  <a:pt x="145694" y="85839"/>
                  <a:pt x="150771" y="85839"/>
                </a:cubicBezTo>
                <a:cubicBezTo>
                  <a:pt x="155848" y="85839"/>
                  <a:pt x="160715" y="83810"/>
                  <a:pt x="164296" y="80200"/>
                </a:cubicBezTo>
                <a:cubicBezTo>
                  <a:pt x="167906" y="76619"/>
                  <a:pt x="169935" y="71751"/>
                  <a:pt x="169935" y="66675"/>
                </a:cubicBezTo>
                <a:cubicBezTo>
                  <a:pt x="169935" y="61598"/>
                  <a:pt x="167906" y="56730"/>
                  <a:pt x="164296" y="53149"/>
                </a:cubicBezTo>
                <a:moveTo>
                  <a:pt x="122196" y="123825"/>
                </a:moveTo>
                <a:lnTo>
                  <a:pt x="103146" y="123825"/>
                </a:lnTo>
                <a:cubicBezTo>
                  <a:pt x="92621" y="123825"/>
                  <a:pt x="84096" y="132349"/>
                  <a:pt x="84096" y="142875"/>
                </a:cubicBezTo>
                <a:cubicBezTo>
                  <a:pt x="84096" y="153400"/>
                  <a:pt x="92621" y="161925"/>
                  <a:pt x="103146" y="161925"/>
                </a:cubicBezTo>
                <a:lnTo>
                  <a:pt x="122196" y="161925"/>
                </a:lnTo>
                <a:cubicBezTo>
                  <a:pt x="132721" y="161925"/>
                  <a:pt x="141246" y="153400"/>
                  <a:pt x="141246" y="142875"/>
                </a:cubicBezTo>
                <a:cubicBezTo>
                  <a:pt x="141246" y="132349"/>
                  <a:pt x="132721" y="123825"/>
                  <a:pt x="122196" y="123825"/>
                </a:cubicBezTo>
                <a:moveTo>
                  <a:pt x="207921" y="271462"/>
                </a:moveTo>
                <a:lnTo>
                  <a:pt x="246021" y="271462"/>
                </a:lnTo>
                <a:cubicBezTo>
                  <a:pt x="253907" y="271462"/>
                  <a:pt x="260308" y="265061"/>
                  <a:pt x="260308" y="257175"/>
                </a:cubicBezTo>
                <a:cubicBezTo>
                  <a:pt x="260308" y="249288"/>
                  <a:pt x="253907" y="242887"/>
                  <a:pt x="246021" y="242887"/>
                </a:cubicBezTo>
                <a:lnTo>
                  <a:pt x="207921" y="242887"/>
                </a:lnTo>
                <a:cubicBezTo>
                  <a:pt x="200034" y="242887"/>
                  <a:pt x="193633" y="249288"/>
                  <a:pt x="193633" y="257175"/>
                </a:cubicBezTo>
                <a:cubicBezTo>
                  <a:pt x="193633" y="265061"/>
                  <a:pt x="200034" y="271462"/>
                  <a:pt x="207921" y="271462"/>
                </a:cubicBezTo>
                <a:moveTo>
                  <a:pt x="65046" y="388620"/>
                </a:moveTo>
                <a:cubicBezTo>
                  <a:pt x="88191" y="388620"/>
                  <a:pt x="106956" y="369855"/>
                  <a:pt x="106956" y="346709"/>
                </a:cubicBezTo>
                <a:cubicBezTo>
                  <a:pt x="106956" y="323564"/>
                  <a:pt x="88191" y="304800"/>
                  <a:pt x="65046" y="304800"/>
                </a:cubicBezTo>
                <a:cubicBezTo>
                  <a:pt x="41900" y="304800"/>
                  <a:pt x="23136" y="323564"/>
                  <a:pt x="23136" y="346709"/>
                </a:cubicBezTo>
                <a:cubicBezTo>
                  <a:pt x="23088" y="357844"/>
                  <a:pt x="27489" y="368531"/>
                  <a:pt x="35356" y="376399"/>
                </a:cubicBezTo>
                <a:cubicBezTo>
                  <a:pt x="43224" y="384267"/>
                  <a:pt x="53911" y="388667"/>
                  <a:pt x="65046" y="388620"/>
                </a:cubicBezTo>
                <a:moveTo>
                  <a:pt x="4657" y="457200"/>
                </a:moveTo>
                <a:cubicBezTo>
                  <a:pt x="3114" y="457171"/>
                  <a:pt x="1647" y="456476"/>
                  <a:pt x="657" y="455295"/>
                </a:cubicBezTo>
                <a:cubicBezTo>
                  <a:pt x="0" y="453904"/>
                  <a:pt x="0" y="452304"/>
                  <a:pt x="657" y="450913"/>
                </a:cubicBezTo>
                <a:cubicBezTo>
                  <a:pt x="9858" y="423081"/>
                  <a:pt x="35728" y="404174"/>
                  <a:pt x="65046" y="403859"/>
                </a:cubicBezTo>
                <a:cubicBezTo>
                  <a:pt x="94573" y="403926"/>
                  <a:pt x="120738" y="422881"/>
                  <a:pt x="130006" y="450913"/>
                </a:cubicBezTo>
                <a:cubicBezTo>
                  <a:pt x="130663" y="452304"/>
                  <a:pt x="130663" y="453904"/>
                  <a:pt x="130006" y="455295"/>
                </a:cubicBezTo>
                <a:cubicBezTo>
                  <a:pt x="129016" y="456476"/>
                  <a:pt x="127549" y="457171"/>
                  <a:pt x="126006" y="457200"/>
                </a:cubicBezTo>
                <a:lnTo>
                  <a:pt x="4657" y="457200"/>
                </a:lnTo>
                <a:moveTo>
                  <a:pt x="226971" y="388620"/>
                </a:moveTo>
                <a:cubicBezTo>
                  <a:pt x="250116" y="388620"/>
                  <a:pt x="268881" y="369855"/>
                  <a:pt x="268881" y="346709"/>
                </a:cubicBezTo>
                <a:cubicBezTo>
                  <a:pt x="268881" y="323564"/>
                  <a:pt x="250116" y="304800"/>
                  <a:pt x="226971" y="304800"/>
                </a:cubicBezTo>
                <a:cubicBezTo>
                  <a:pt x="203825" y="304800"/>
                  <a:pt x="185061" y="323564"/>
                  <a:pt x="185061" y="346709"/>
                </a:cubicBezTo>
                <a:cubicBezTo>
                  <a:pt x="185013" y="357844"/>
                  <a:pt x="189414" y="368531"/>
                  <a:pt x="197281" y="376399"/>
                </a:cubicBezTo>
                <a:cubicBezTo>
                  <a:pt x="205149" y="384267"/>
                  <a:pt x="215836" y="388667"/>
                  <a:pt x="226971" y="388620"/>
                </a:cubicBezTo>
                <a:moveTo>
                  <a:pt x="388896" y="388620"/>
                </a:moveTo>
                <a:cubicBezTo>
                  <a:pt x="412041" y="388620"/>
                  <a:pt x="430806" y="369855"/>
                  <a:pt x="430806" y="346709"/>
                </a:cubicBezTo>
                <a:cubicBezTo>
                  <a:pt x="430806" y="323564"/>
                  <a:pt x="412041" y="304800"/>
                  <a:pt x="388896" y="304800"/>
                </a:cubicBezTo>
                <a:cubicBezTo>
                  <a:pt x="365750" y="304800"/>
                  <a:pt x="346986" y="323564"/>
                  <a:pt x="346986" y="346709"/>
                </a:cubicBezTo>
                <a:cubicBezTo>
                  <a:pt x="346938" y="357844"/>
                  <a:pt x="351339" y="368531"/>
                  <a:pt x="359206" y="376399"/>
                </a:cubicBezTo>
                <a:cubicBezTo>
                  <a:pt x="367074" y="384267"/>
                  <a:pt x="377761" y="388667"/>
                  <a:pt x="388896" y="388620"/>
                </a:cubicBezTo>
                <a:moveTo>
                  <a:pt x="166582" y="457200"/>
                </a:moveTo>
                <a:cubicBezTo>
                  <a:pt x="165039" y="457171"/>
                  <a:pt x="163572" y="456476"/>
                  <a:pt x="162582" y="455295"/>
                </a:cubicBezTo>
                <a:cubicBezTo>
                  <a:pt x="161925" y="453904"/>
                  <a:pt x="161925" y="452304"/>
                  <a:pt x="162582" y="450913"/>
                </a:cubicBezTo>
                <a:cubicBezTo>
                  <a:pt x="171783" y="423081"/>
                  <a:pt x="197653" y="404174"/>
                  <a:pt x="226971" y="403859"/>
                </a:cubicBezTo>
                <a:cubicBezTo>
                  <a:pt x="256498" y="403926"/>
                  <a:pt x="282663" y="422881"/>
                  <a:pt x="291931" y="450913"/>
                </a:cubicBezTo>
                <a:cubicBezTo>
                  <a:pt x="292588" y="452304"/>
                  <a:pt x="292588" y="453904"/>
                  <a:pt x="291931" y="455295"/>
                </a:cubicBezTo>
                <a:cubicBezTo>
                  <a:pt x="290941" y="456476"/>
                  <a:pt x="289474" y="457171"/>
                  <a:pt x="287931" y="457200"/>
                </a:cubicBezTo>
                <a:lnTo>
                  <a:pt x="166582" y="457200"/>
                </a:lnTo>
                <a:moveTo>
                  <a:pt x="328507" y="457200"/>
                </a:moveTo>
                <a:cubicBezTo>
                  <a:pt x="326964" y="457171"/>
                  <a:pt x="325497" y="456476"/>
                  <a:pt x="324507" y="455295"/>
                </a:cubicBezTo>
                <a:cubicBezTo>
                  <a:pt x="323850" y="453904"/>
                  <a:pt x="323850" y="452304"/>
                  <a:pt x="324507" y="450913"/>
                </a:cubicBezTo>
                <a:cubicBezTo>
                  <a:pt x="333708" y="423081"/>
                  <a:pt x="359578" y="404174"/>
                  <a:pt x="388896" y="403859"/>
                </a:cubicBezTo>
                <a:cubicBezTo>
                  <a:pt x="418423" y="403926"/>
                  <a:pt x="444588" y="422881"/>
                  <a:pt x="453856" y="450913"/>
                </a:cubicBezTo>
                <a:cubicBezTo>
                  <a:pt x="454513" y="452304"/>
                  <a:pt x="454513" y="453904"/>
                  <a:pt x="453856" y="455295"/>
                </a:cubicBezTo>
                <a:cubicBezTo>
                  <a:pt x="452866" y="456476"/>
                  <a:pt x="451399" y="457171"/>
                  <a:pt x="449856" y="457200"/>
                </a:cubicBezTo>
                <a:lnTo>
                  <a:pt x="328507" y="457200"/>
                </a:lnTo>
              </a:path>
            </a:pathLst>
          </a:custGeom>
          <a:solidFill>
            <a:srgbClr val="4E88E7"/>
          </a:solidFill>
          <a:ln>
            <a:noFill/>
          </a:ln>
        </p:spPr>
        <p:txBody>
          <a:bodyPr rtlCol="0" anchor="ctr"/>
          <a:lstStyle/>
          <a:p>
            <a:pPr algn="ctr"/>
            <a:endParaRPr/>
          </a:p>
        </p:txBody>
      </p:sp>
      <p:sp>
        <p:nvSpPr>
          <p:cNvPr id="248" name="Rounded Rectangle 38">
            <a:extLst>
              <a:ext uri="{FF2B5EF4-FFF2-40B4-BE49-F238E27FC236}">
                <a16:creationId xmlns:a16="http://schemas.microsoft.com/office/drawing/2014/main" id="{E55F74F6-C1E4-0B55-D6C0-3391A83C96C4}"/>
              </a:ext>
            </a:extLst>
          </p:cNvPr>
          <p:cNvSpPr/>
          <p:nvPr/>
        </p:nvSpPr>
        <p:spPr>
          <a:xfrm>
            <a:off x="4226361" y="1764288"/>
            <a:ext cx="310037" cy="309471"/>
          </a:xfrm>
          <a:custGeom>
            <a:avLst/>
            <a:gdLst/>
            <a:ahLst/>
            <a:cxnLst/>
            <a:rect l="0" t="0" r="0" b="0"/>
            <a:pathLst>
              <a:path w="459324" h="458485">
                <a:moveTo>
                  <a:pt x="213617" y="214074"/>
                </a:moveTo>
                <a:cubicBezTo>
                  <a:pt x="213617" y="214074"/>
                  <a:pt x="433454" y="277510"/>
                  <a:pt x="437454" y="277510"/>
                </a:cubicBezTo>
                <a:cubicBezTo>
                  <a:pt x="446255" y="277834"/>
                  <a:pt x="454132" y="272081"/>
                  <a:pt x="456504" y="263604"/>
                </a:cubicBezTo>
                <a:cubicBezTo>
                  <a:pt x="459324" y="253565"/>
                  <a:pt x="453551" y="243116"/>
                  <a:pt x="443550" y="240172"/>
                </a:cubicBezTo>
                <a:cubicBezTo>
                  <a:pt x="443550" y="240172"/>
                  <a:pt x="437073" y="239029"/>
                  <a:pt x="436883" y="233695"/>
                </a:cubicBezTo>
                <a:cubicBezTo>
                  <a:pt x="436692" y="228361"/>
                  <a:pt x="434787" y="199024"/>
                  <a:pt x="434787" y="199024"/>
                </a:cubicBezTo>
                <a:cubicBezTo>
                  <a:pt x="430872" y="134140"/>
                  <a:pt x="395525" y="75257"/>
                  <a:pt x="340109" y="41290"/>
                </a:cubicBezTo>
                <a:cubicBezTo>
                  <a:pt x="336594" y="39652"/>
                  <a:pt x="334870" y="35633"/>
                  <a:pt x="336108" y="31956"/>
                </a:cubicBezTo>
                <a:lnTo>
                  <a:pt x="337632" y="26431"/>
                </a:lnTo>
                <a:cubicBezTo>
                  <a:pt x="339042" y="21555"/>
                  <a:pt x="338442" y="16316"/>
                  <a:pt x="335975" y="11887"/>
                </a:cubicBezTo>
                <a:cubicBezTo>
                  <a:pt x="333508" y="7448"/>
                  <a:pt x="329374" y="4181"/>
                  <a:pt x="324488" y="2809"/>
                </a:cubicBezTo>
                <a:cubicBezTo>
                  <a:pt x="314391" y="0"/>
                  <a:pt x="303923" y="5876"/>
                  <a:pt x="301056" y="15954"/>
                </a:cubicBezTo>
                <a:cubicBezTo>
                  <a:pt x="301056" y="15954"/>
                  <a:pt x="254955" y="176926"/>
                  <a:pt x="253812" y="180355"/>
                </a:cubicBezTo>
                <a:cubicBezTo>
                  <a:pt x="252898" y="183232"/>
                  <a:pt x="249850" y="184842"/>
                  <a:pt x="246954" y="183975"/>
                </a:cubicBezTo>
                <a:lnTo>
                  <a:pt x="224094" y="177498"/>
                </a:lnTo>
                <a:cubicBezTo>
                  <a:pt x="214055" y="174678"/>
                  <a:pt x="203606" y="180451"/>
                  <a:pt x="200663" y="190452"/>
                </a:cubicBezTo>
                <a:cubicBezTo>
                  <a:pt x="197719" y="200548"/>
                  <a:pt x="203520" y="211131"/>
                  <a:pt x="213617" y="214074"/>
                </a:cubicBezTo>
                <a:moveTo>
                  <a:pt x="54359" y="363235"/>
                </a:moveTo>
                <a:cubicBezTo>
                  <a:pt x="55225" y="364359"/>
                  <a:pt x="56559" y="365017"/>
                  <a:pt x="57978" y="365017"/>
                </a:cubicBezTo>
                <a:cubicBezTo>
                  <a:pt x="59397" y="365017"/>
                  <a:pt x="60731" y="364359"/>
                  <a:pt x="61598" y="363235"/>
                </a:cubicBezTo>
                <a:cubicBezTo>
                  <a:pt x="72075" y="353853"/>
                  <a:pt x="86163" y="349577"/>
                  <a:pt x="100098" y="351558"/>
                </a:cubicBezTo>
                <a:cubicBezTo>
                  <a:pt x="114023" y="353539"/>
                  <a:pt x="126358" y="361578"/>
                  <a:pt x="133797" y="373522"/>
                </a:cubicBezTo>
                <a:cubicBezTo>
                  <a:pt x="140484" y="382819"/>
                  <a:pt x="150799" y="388848"/>
                  <a:pt x="162182" y="390096"/>
                </a:cubicBezTo>
                <a:cubicBezTo>
                  <a:pt x="176364" y="388858"/>
                  <a:pt x="189471" y="382000"/>
                  <a:pt x="198567" y="371046"/>
                </a:cubicBezTo>
                <a:cubicBezTo>
                  <a:pt x="207673" y="359187"/>
                  <a:pt x="221722" y="352167"/>
                  <a:pt x="236667" y="351996"/>
                </a:cubicBezTo>
                <a:lnTo>
                  <a:pt x="240668" y="351996"/>
                </a:lnTo>
                <a:cubicBezTo>
                  <a:pt x="242001" y="351996"/>
                  <a:pt x="244668" y="351996"/>
                  <a:pt x="245430" y="349329"/>
                </a:cubicBezTo>
                <a:lnTo>
                  <a:pt x="255717" y="313324"/>
                </a:lnTo>
                <a:cubicBezTo>
                  <a:pt x="256031" y="312124"/>
                  <a:pt x="256813" y="311105"/>
                  <a:pt x="257889" y="310495"/>
                </a:cubicBezTo>
                <a:cubicBezTo>
                  <a:pt x="258965" y="309886"/>
                  <a:pt x="260242" y="309733"/>
                  <a:pt x="261432" y="310086"/>
                </a:cubicBezTo>
                <a:cubicBezTo>
                  <a:pt x="287912" y="317515"/>
                  <a:pt x="421643" y="355806"/>
                  <a:pt x="423167" y="355806"/>
                </a:cubicBezTo>
                <a:cubicBezTo>
                  <a:pt x="428424" y="355815"/>
                  <a:pt x="433454" y="353653"/>
                  <a:pt x="437054" y="349824"/>
                </a:cubicBezTo>
                <a:cubicBezTo>
                  <a:pt x="440664" y="346005"/>
                  <a:pt x="442531" y="340861"/>
                  <a:pt x="442217" y="335613"/>
                </a:cubicBezTo>
                <a:lnTo>
                  <a:pt x="440883" y="311038"/>
                </a:lnTo>
                <a:cubicBezTo>
                  <a:pt x="440988" y="308800"/>
                  <a:pt x="439588" y="306771"/>
                  <a:pt x="437454" y="306085"/>
                </a:cubicBezTo>
                <a:lnTo>
                  <a:pt x="239144" y="248935"/>
                </a:lnTo>
                <a:cubicBezTo>
                  <a:pt x="236620" y="248202"/>
                  <a:pt x="233972" y="249650"/>
                  <a:pt x="233238" y="252174"/>
                </a:cubicBezTo>
                <a:lnTo>
                  <a:pt x="208854" y="335994"/>
                </a:lnTo>
                <a:cubicBezTo>
                  <a:pt x="208121" y="338518"/>
                  <a:pt x="205473" y="339966"/>
                  <a:pt x="202949" y="339232"/>
                </a:cubicBezTo>
                <a:lnTo>
                  <a:pt x="52835" y="295989"/>
                </a:lnTo>
                <a:cubicBezTo>
                  <a:pt x="45377" y="293731"/>
                  <a:pt x="37299" y="296237"/>
                  <a:pt x="32432" y="302323"/>
                </a:cubicBezTo>
                <a:cubicBezTo>
                  <a:pt x="27574" y="308400"/>
                  <a:pt x="26898" y="316839"/>
                  <a:pt x="30737" y="323611"/>
                </a:cubicBezTo>
                <a:cubicBezTo>
                  <a:pt x="30737" y="323611"/>
                  <a:pt x="47120" y="351424"/>
                  <a:pt x="54359" y="363235"/>
                </a:cubicBezTo>
                <a:moveTo>
                  <a:pt x="266004" y="357901"/>
                </a:moveTo>
                <a:cubicBezTo>
                  <a:pt x="263718" y="357901"/>
                  <a:pt x="262766" y="358854"/>
                  <a:pt x="264099" y="359806"/>
                </a:cubicBezTo>
                <a:cubicBezTo>
                  <a:pt x="270891" y="364721"/>
                  <a:pt x="276329" y="371274"/>
                  <a:pt x="279911" y="378856"/>
                </a:cubicBezTo>
                <a:cubicBezTo>
                  <a:pt x="283902" y="385752"/>
                  <a:pt x="291026" y="390239"/>
                  <a:pt x="298961" y="390858"/>
                </a:cubicBezTo>
                <a:cubicBezTo>
                  <a:pt x="308486" y="390858"/>
                  <a:pt x="321821" y="382857"/>
                  <a:pt x="321440" y="379618"/>
                </a:cubicBezTo>
                <a:cubicBezTo>
                  <a:pt x="320821" y="376027"/>
                  <a:pt x="318249" y="373084"/>
                  <a:pt x="314772" y="371998"/>
                </a:cubicBezTo>
                <a:lnTo>
                  <a:pt x="266004" y="357901"/>
                </a:lnTo>
                <a:moveTo>
                  <a:pt x="436121" y="418671"/>
                </a:moveTo>
                <a:cubicBezTo>
                  <a:pt x="415261" y="417737"/>
                  <a:pt x="396211" y="406536"/>
                  <a:pt x="385257" y="388762"/>
                </a:cubicBezTo>
                <a:cubicBezTo>
                  <a:pt x="381514" y="383419"/>
                  <a:pt x="375399" y="380237"/>
                  <a:pt x="368874" y="380237"/>
                </a:cubicBezTo>
                <a:cubicBezTo>
                  <a:pt x="362350" y="380237"/>
                  <a:pt x="356235" y="383419"/>
                  <a:pt x="352491" y="388762"/>
                </a:cubicBezTo>
                <a:cubicBezTo>
                  <a:pt x="341071" y="406774"/>
                  <a:pt x="321430" y="417918"/>
                  <a:pt x="300104" y="418480"/>
                </a:cubicBezTo>
                <a:cubicBezTo>
                  <a:pt x="280854" y="417995"/>
                  <a:pt x="263337" y="407231"/>
                  <a:pt x="254193" y="390286"/>
                </a:cubicBezTo>
                <a:cubicBezTo>
                  <a:pt x="251307" y="384228"/>
                  <a:pt x="245449" y="380142"/>
                  <a:pt x="238772" y="379514"/>
                </a:cubicBezTo>
                <a:cubicBezTo>
                  <a:pt x="232095" y="378885"/>
                  <a:pt x="225580" y="381819"/>
                  <a:pt x="221618" y="387238"/>
                </a:cubicBezTo>
                <a:cubicBezTo>
                  <a:pt x="207225" y="405622"/>
                  <a:pt x="185670" y="416985"/>
                  <a:pt x="162372" y="418480"/>
                </a:cubicBezTo>
                <a:cubicBezTo>
                  <a:pt x="141150" y="417385"/>
                  <a:pt x="121681" y="406374"/>
                  <a:pt x="109794" y="388762"/>
                </a:cubicBezTo>
                <a:cubicBezTo>
                  <a:pt x="106518" y="383447"/>
                  <a:pt x="100850" y="380076"/>
                  <a:pt x="94621" y="379733"/>
                </a:cubicBezTo>
                <a:cubicBezTo>
                  <a:pt x="88392" y="379399"/>
                  <a:pt x="82391" y="382123"/>
                  <a:pt x="78552" y="387048"/>
                </a:cubicBezTo>
                <a:cubicBezTo>
                  <a:pt x="78552" y="387048"/>
                  <a:pt x="50930" y="422100"/>
                  <a:pt x="19307" y="420385"/>
                </a:cubicBezTo>
                <a:cubicBezTo>
                  <a:pt x="9144" y="420376"/>
                  <a:pt x="762" y="428339"/>
                  <a:pt x="257" y="438483"/>
                </a:cubicBezTo>
                <a:cubicBezTo>
                  <a:pt x="0" y="443541"/>
                  <a:pt x="1762" y="448484"/>
                  <a:pt x="5153" y="452237"/>
                </a:cubicBezTo>
                <a:cubicBezTo>
                  <a:pt x="8553" y="455990"/>
                  <a:pt x="13296" y="458238"/>
                  <a:pt x="18354" y="458485"/>
                </a:cubicBezTo>
                <a:lnTo>
                  <a:pt x="22545" y="458485"/>
                </a:lnTo>
                <a:cubicBezTo>
                  <a:pt x="47729" y="457380"/>
                  <a:pt x="71732" y="447474"/>
                  <a:pt x="90363" y="430482"/>
                </a:cubicBezTo>
                <a:cubicBezTo>
                  <a:pt x="92059" y="428834"/>
                  <a:pt x="94764" y="428834"/>
                  <a:pt x="96459" y="430482"/>
                </a:cubicBezTo>
                <a:cubicBezTo>
                  <a:pt x="114557" y="447579"/>
                  <a:pt x="138426" y="457238"/>
                  <a:pt x="163325" y="457533"/>
                </a:cubicBezTo>
                <a:cubicBezTo>
                  <a:pt x="188737" y="457190"/>
                  <a:pt x="213255" y="448036"/>
                  <a:pt x="232667" y="431625"/>
                </a:cubicBezTo>
                <a:cubicBezTo>
                  <a:pt x="234467" y="430044"/>
                  <a:pt x="237153" y="430044"/>
                  <a:pt x="238953" y="431625"/>
                </a:cubicBezTo>
                <a:cubicBezTo>
                  <a:pt x="255422" y="448075"/>
                  <a:pt x="277777" y="457266"/>
                  <a:pt x="301056" y="457152"/>
                </a:cubicBezTo>
                <a:cubicBezTo>
                  <a:pt x="325383" y="457171"/>
                  <a:pt x="348843" y="448065"/>
                  <a:pt x="366779" y="431625"/>
                </a:cubicBezTo>
                <a:cubicBezTo>
                  <a:pt x="368541" y="429958"/>
                  <a:pt x="371303" y="429958"/>
                  <a:pt x="373065" y="431625"/>
                </a:cubicBezTo>
                <a:cubicBezTo>
                  <a:pt x="390886" y="448846"/>
                  <a:pt x="414985" y="458000"/>
                  <a:pt x="439740" y="456961"/>
                </a:cubicBezTo>
                <a:cubicBezTo>
                  <a:pt x="449970" y="455761"/>
                  <a:pt x="457400" y="446646"/>
                  <a:pt x="456504" y="436387"/>
                </a:cubicBezTo>
                <a:cubicBezTo>
                  <a:pt x="456161" y="431330"/>
                  <a:pt x="453818" y="426615"/>
                  <a:pt x="449999" y="423291"/>
                </a:cubicBezTo>
                <a:cubicBezTo>
                  <a:pt x="446170" y="419966"/>
                  <a:pt x="441178" y="418309"/>
                  <a:pt x="436121" y="418671"/>
                </a:cubicBezTo>
              </a:path>
            </a:pathLst>
          </a:custGeom>
          <a:solidFill>
            <a:srgbClr val="008B8B"/>
          </a:solidFill>
          <a:ln>
            <a:noFill/>
          </a:ln>
        </p:spPr>
        <p:txBody>
          <a:bodyPr rtlCol="0" anchor="ctr"/>
          <a:lstStyle/>
          <a:p>
            <a:pPr algn="ctr"/>
            <a:endParaRPr/>
          </a:p>
        </p:txBody>
      </p:sp>
      <p:sp>
        <p:nvSpPr>
          <p:cNvPr id="254" name="Rounded Rectangle 34">
            <a:extLst>
              <a:ext uri="{FF2B5EF4-FFF2-40B4-BE49-F238E27FC236}">
                <a16:creationId xmlns:a16="http://schemas.microsoft.com/office/drawing/2014/main" id="{75D54AC1-42DA-F15B-91E1-CACB05DCAACE}"/>
              </a:ext>
            </a:extLst>
          </p:cNvPr>
          <p:cNvSpPr/>
          <p:nvPr/>
        </p:nvSpPr>
        <p:spPr>
          <a:xfrm>
            <a:off x="2564960" y="1764632"/>
            <a:ext cx="309098" cy="308783"/>
          </a:xfrm>
          <a:custGeom>
            <a:avLst/>
            <a:gdLst/>
            <a:ahLst/>
            <a:cxnLst/>
            <a:rect l="0" t="0" r="0" b="0"/>
            <a:pathLst>
              <a:path w="457933" h="457466">
                <a:moveTo>
                  <a:pt x="350939" y="202691"/>
                </a:moveTo>
                <a:cubicBezTo>
                  <a:pt x="350881" y="202311"/>
                  <a:pt x="350881" y="201929"/>
                  <a:pt x="350939" y="201549"/>
                </a:cubicBezTo>
                <a:cubicBezTo>
                  <a:pt x="342366" y="184213"/>
                  <a:pt x="314744" y="174116"/>
                  <a:pt x="276453" y="160020"/>
                </a:cubicBezTo>
                <a:lnTo>
                  <a:pt x="266738" y="156781"/>
                </a:lnTo>
                <a:cubicBezTo>
                  <a:pt x="263880" y="149618"/>
                  <a:pt x="263480" y="141712"/>
                  <a:pt x="265595" y="134302"/>
                </a:cubicBezTo>
                <a:cubicBezTo>
                  <a:pt x="282616" y="116014"/>
                  <a:pt x="291064" y="91363"/>
                  <a:pt x="288836" y="66484"/>
                </a:cubicBezTo>
                <a:cubicBezTo>
                  <a:pt x="290207" y="49558"/>
                  <a:pt x="284521" y="32813"/>
                  <a:pt x="273119" y="20221"/>
                </a:cubicBezTo>
                <a:cubicBezTo>
                  <a:pt x="261718" y="7629"/>
                  <a:pt x="245621" y="314"/>
                  <a:pt x="228638" y="0"/>
                </a:cubicBezTo>
                <a:cubicBezTo>
                  <a:pt x="219798" y="38"/>
                  <a:pt x="211073" y="2057"/>
                  <a:pt x="203111" y="5905"/>
                </a:cubicBezTo>
                <a:cubicBezTo>
                  <a:pt x="201882" y="6543"/>
                  <a:pt x="200967" y="7667"/>
                  <a:pt x="200606" y="9010"/>
                </a:cubicBezTo>
                <a:cubicBezTo>
                  <a:pt x="200244" y="10353"/>
                  <a:pt x="200463" y="11782"/>
                  <a:pt x="201206" y="12954"/>
                </a:cubicBezTo>
                <a:cubicBezTo>
                  <a:pt x="211769" y="28794"/>
                  <a:pt x="217341" y="47444"/>
                  <a:pt x="217208" y="66484"/>
                </a:cubicBezTo>
                <a:cubicBezTo>
                  <a:pt x="218503" y="90744"/>
                  <a:pt x="212312" y="114814"/>
                  <a:pt x="199491" y="135445"/>
                </a:cubicBezTo>
                <a:cubicBezTo>
                  <a:pt x="198815" y="136693"/>
                  <a:pt x="198815" y="138198"/>
                  <a:pt x="199491" y="139445"/>
                </a:cubicBezTo>
                <a:cubicBezTo>
                  <a:pt x="199834" y="140893"/>
                  <a:pt x="200920" y="142055"/>
                  <a:pt x="202349" y="142493"/>
                </a:cubicBezTo>
                <a:cubicBezTo>
                  <a:pt x="238734" y="156209"/>
                  <a:pt x="265214" y="167830"/>
                  <a:pt x="276644" y="190881"/>
                </a:cubicBezTo>
                <a:cubicBezTo>
                  <a:pt x="279149" y="195824"/>
                  <a:pt x="281187" y="200987"/>
                  <a:pt x="282740" y="206311"/>
                </a:cubicBezTo>
                <a:cubicBezTo>
                  <a:pt x="283444" y="208235"/>
                  <a:pt x="285264" y="209521"/>
                  <a:pt x="287312" y="209550"/>
                </a:cubicBezTo>
                <a:lnTo>
                  <a:pt x="346938" y="209550"/>
                </a:lnTo>
                <a:cubicBezTo>
                  <a:pt x="348576" y="209530"/>
                  <a:pt x="350091" y="208664"/>
                  <a:pt x="350939" y="207263"/>
                </a:cubicBezTo>
                <a:cubicBezTo>
                  <a:pt x="351682" y="205835"/>
                  <a:pt x="351682" y="204120"/>
                  <a:pt x="350939" y="202691"/>
                </a:cubicBezTo>
                <a:moveTo>
                  <a:pt x="251879" y="209550"/>
                </a:moveTo>
                <a:cubicBezTo>
                  <a:pt x="253412" y="209511"/>
                  <a:pt x="254803" y="208635"/>
                  <a:pt x="255498" y="207263"/>
                </a:cubicBezTo>
                <a:cubicBezTo>
                  <a:pt x="256241" y="205901"/>
                  <a:pt x="256241" y="204244"/>
                  <a:pt x="255498" y="202882"/>
                </a:cubicBezTo>
                <a:cubicBezTo>
                  <a:pt x="255603" y="202377"/>
                  <a:pt x="255603" y="201863"/>
                  <a:pt x="255498" y="201358"/>
                </a:cubicBezTo>
                <a:cubicBezTo>
                  <a:pt x="246926" y="184022"/>
                  <a:pt x="219303" y="173926"/>
                  <a:pt x="181013" y="159829"/>
                </a:cubicBezTo>
                <a:lnTo>
                  <a:pt x="171488" y="156781"/>
                </a:lnTo>
                <a:cubicBezTo>
                  <a:pt x="168630" y="149618"/>
                  <a:pt x="168230" y="141712"/>
                  <a:pt x="170345" y="134302"/>
                </a:cubicBezTo>
                <a:cubicBezTo>
                  <a:pt x="187366" y="116014"/>
                  <a:pt x="195814" y="91363"/>
                  <a:pt x="193586" y="66484"/>
                </a:cubicBezTo>
                <a:cubicBezTo>
                  <a:pt x="194957" y="49558"/>
                  <a:pt x="189271" y="32813"/>
                  <a:pt x="177869" y="20221"/>
                </a:cubicBezTo>
                <a:cubicBezTo>
                  <a:pt x="166468" y="7629"/>
                  <a:pt x="150371" y="314"/>
                  <a:pt x="133388" y="0"/>
                </a:cubicBezTo>
                <a:cubicBezTo>
                  <a:pt x="116452" y="361"/>
                  <a:pt x="100422" y="7705"/>
                  <a:pt x="89096" y="20297"/>
                </a:cubicBezTo>
                <a:cubicBezTo>
                  <a:pt x="77762" y="32889"/>
                  <a:pt x="72142" y="49606"/>
                  <a:pt x="73571" y="66484"/>
                </a:cubicBezTo>
                <a:cubicBezTo>
                  <a:pt x="71342" y="90973"/>
                  <a:pt x="79581" y="115262"/>
                  <a:pt x="96240" y="133350"/>
                </a:cubicBezTo>
                <a:cubicBezTo>
                  <a:pt x="98421" y="140931"/>
                  <a:pt x="98088" y="149018"/>
                  <a:pt x="95288" y="156400"/>
                </a:cubicBezTo>
                <a:lnTo>
                  <a:pt x="85572" y="160020"/>
                </a:lnTo>
                <a:cubicBezTo>
                  <a:pt x="47472" y="174116"/>
                  <a:pt x="19659" y="184213"/>
                  <a:pt x="11087" y="201549"/>
                </a:cubicBezTo>
                <a:cubicBezTo>
                  <a:pt x="3752" y="219179"/>
                  <a:pt x="0" y="238086"/>
                  <a:pt x="38" y="257175"/>
                </a:cubicBezTo>
                <a:cubicBezTo>
                  <a:pt x="38" y="262432"/>
                  <a:pt x="4305" y="266700"/>
                  <a:pt x="9563" y="266700"/>
                </a:cubicBezTo>
                <a:lnTo>
                  <a:pt x="195681" y="266700"/>
                </a:lnTo>
                <a:cubicBezTo>
                  <a:pt x="198100" y="266719"/>
                  <a:pt x="200148" y="264909"/>
                  <a:pt x="200444" y="262509"/>
                </a:cubicBezTo>
                <a:cubicBezTo>
                  <a:pt x="202358" y="234667"/>
                  <a:pt x="224104" y="212274"/>
                  <a:pt x="251879" y="209550"/>
                </a:cubicBezTo>
                <a:moveTo>
                  <a:pt x="455142" y="431101"/>
                </a:moveTo>
                <a:lnTo>
                  <a:pt x="420090" y="373951"/>
                </a:lnTo>
                <a:cubicBezTo>
                  <a:pt x="419842" y="373141"/>
                  <a:pt x="419842" y="372284"/>
                  <a:pt x="420090" y="371475"/>
                </a:cubicBezTo>
                <a:lnTo>
                  <a:pt x="420090" y="266700"/>
                </a:lnTo>
                <a:cubicBezTo>
                  <a:pt x="420090" y="250917"/>
                  <a:pt x="407298" y="238125"/>
                  <a:pt x="391515" y="238125"/>
                </a:cubicBezTo>
                <a:lnTo>
                  <a:pt x="258165" y="238125"/>
                </a:lnTo>
                <a:cubicBezTo>
                  <a:pt x="250421" y="237867"/>
                  <a:pt x="242906" y="240763"/>
                  <a:pt x="237343" y="246154"/>
                </a:cubicBezTo>
                <a:cubicBezTo>
                  <a:pt x="231771" y="251536"/>
                  <a:pt x="228638" y="258956"/>
                  <a:pt x="228638" y="266700"/>
                </a:cubicBezTo>
                <a:lnTo>
                  <a:pt x="228638" y="371856"/>
                </a:lnTo>
                <a:cubicBezTo>
                  <a:pt x="228885" y="372665"/>
                  <a:pt x="228885" y="373522"/>
                  <a:pt x="228638" y="374332"/>
                </a:cubicBezTo>
                <a:lnTo>
                  <a:pt x="193395" y="431482"/>
                </a:lnTo>
                <a:cubicBezTo>
                  <a:pt x="190157" y="437016"/>
                  <a:pt x="190157" y="443855"/>
                  <a:pt x="193395" y="449389"/>
                </a:cubicBezTo>
                <a:cubicBezTo>
                  <a:pt x="197148" y="454533"/>
                  <a:pt x="203225" y="457466"/>
                  <a:pt x="209588" y="457200"/>
                </a:cubicBezTo>
                <a:lnTo>
                  <a:pt x="438188" y="457200"/>
                </a:lnTo>
                <a:cubicBezTo>
                  <a:pt x="444388" y="457085"/>
                  <a:pt x="450141" y="453961"/>
                  <a:pt x="453618" y="448818"/>
                </a:cubicBezTo>
                <a:cubicBezTo>
                  <a:pt x="457342" y="443645"/>
                  <a:pt x="457933" y="436835"/>
                  <a:pt x="455142" y="431101"/>
                </a:cubicBezTo>
                <a:moveTo>
                  <a:pt x="349034" y="426338"/>
                </a:moveTo>
                <a:cubicBezTo>
                  <a:pt x="348243" y="427710"/>
                  <a:pt x="346805" y="428577"/>
                  <a:pt x="345224" y="428625"/>
                </a:cubicBezTo>
                <a:lnTo>
                  <a:pt x="299504" y="428625"/>
                </a:lnTo>
                <a:cubicBezTo>
                  <a:pt x="297913" y="428615"/>
                  <a:pt x="296456" y="427739"/>
                  <a:pt x="295694" y="426338"/>
                </a:cubicBezTo>
                <a:cubicBezTo>
                  <a:pt x="294741" y="424967"/>
                  <a:pt x="294741" y="423138"/>
                  <a:pt x="295694" y="421766"/>
                </a:cubicBezTo>
                <a:lnTo>
                  <a:pt x="300837" y="412813"/>
                </a:lnTo>
                <a:cubicBezTo>
                  <a:pt x="301561" y="411384"/>
                  <a:pt x="303047" y="410498"/>
                  <a:pt x="304647" y="410527"/>
                </a:cubicBezTo>
                <a:lnTo>
                  <a:pt x="339890" y="410527"/>
                </a:lnTo>
                <a:cubicBezTo>
                  <a:pt x="341537" y="410508"/>
                  <a:pt x="343061" y="411384"/>
                  <a:pt x="343890" y="412813"/>
                </a:cubicBezTo>
                <a:lnTo>
                  <a:pt x="349034" y="421766"/>
                </a:lnTo>
                <a:cubicBezTo>
                  <a:pt x="349815" y="423195"/>
                  <a:pt x="349815" y="424910"/>
                  <a:pt x="349034" y="426338"/>
                </a:cubicBezTo>
                <a:moveTo>
                  <a:pt x="381038" y="357187"/>
                </a:moveTo>
                <a:cubicBezTo>
                  <a:pt x="381038" y="359816"/>
                  <a:pt x="378904" y="361950"/>
                  <a:pt x="376275" y="361950"/>
                </a:cubicBezTo>
                <a:lnTo>
                  <a:pt x="271500" y="361950"/>
                </a:lnTo>
                <a:cubicBezTo>
                  <a:pt x="268871" y="361950"/>
                  <a:pt x="266738" y="359816"/>
                  <a:pt x="266738" y="357187"/>
                </a:cubicBezTo>
                <a:lnTo>
                  <a:pt x="266738" y="280987"/>
                </a:lnTo>
                <a:cubicBezTo>
                  <a:pt x="266738" y="278358"/>
                  <a:pt x="268871" y="276225"/>
                  <a:pt x="271500" y="276225"/>
                </a:cubicBezTo>
                <a:lnTo>
                  <a:pt x="376275" y="276225"/>
                </a:lnTo>
                <a:cubicBezTo>
                  <a:pt x="378904" y="276225"/>
                  <a:pt x="381038" y="278358"/>
                  <a:pt x="381038" y="280987"/>
                </a:cubicBezTo>
                <a:lnTo>
                  <a:pt x="381038" y="357187"/>
                </a:lnTo>
              </a:path>
            </a:pathLst>
          </a:custGeom>
          <a:solidFill>
            <a:srgbClr val="1EABDA"/>
          </a:solidFill>
          <a:ln>
            <a:noFill/>
          </a:ln>
        </p:spPr>
        <p:txBody>
          <a:bodyPr rtlCol="0" anchor="ctr"/>
          <a:lstStyle/>
          <a:p>
            <a:pPr algn="ctr"/>
            <a:endParaRPr/>
          </a:p>
        </p:txBody>
      </p:sp>
      <p:sp>
        <p:nvSpPr>
          <p:cNvPr id="255" name="Rounded Rectangle 37">
            <a:extLst>
              <a:ext uri="{FF2B5EF4-FFF2-40B4-BE49-F238E27FC236}">
                <a16:creationId xmlns:a16="http://schemas.microsoft.com/office/drawing/2014/main" id="{E64F98D9-A435-F063-C7D9-D070CADB9B64}"/>
              </a:ext>
            </a:extLst>
          </p:cNvPr>
          <p:cNvSpPr/>
          <p:nvPr/>
        </p:nvSpPr>
        <p:spPr>
          <a:xfrm>
            <a:off x="7552224" y="1766136"/>
            <a:ext cx="305787" cy="305774"/>
          </a:xfrm>
          <a:custGeom>
            <a:avLst/>
            <a:gdLst/>
            <a:ahLst/>
            <a:cxnLst/>
            <a:rect l="0" t="0" r="0" b="0"/>
            <a:pathLst>
              <a:path w="453028" h="453008">
                <a:moveTo>
                  <a:pt x="406317" y="38100"/>
                </a:moveTo>
                <a:cubicBezTo>
                  <a:pt x="410546" y="38100"/>
                  <a:pt x="414928" y="42481"/>
                  <a:pt x="414928" y="46710"/>
                </a:cubicBezTo>
                <a:lnTo>
                  <a:pt x="414928" y="102031"/>
                </a:lnTo>
                <a:cubicBezTo>
                  <a:pt x="414928" y="112556"/>
                  <a:pt x="423452" y="121081"/>
                  <a:pt x="433978" y="121081"/>
                </a:cubicBezTo>
                <a:cubicBezTo>
                  <a:pt x="444503" y="121081"/>
                  <a:pt x="453028" y="112556"/>
                  <a:pt x="453028" y="102031"/>
                </a:cubicBezTo>
                <a:lnTo>
                  <a:pt x="453028" y="46710"/>
                </a:lnTo>
                <a:cubicBezTo>
                  <a:pt x="453028" y="21431"/>
                  <a:pt x="431596" y="0"/>
                  <a:pt x="406317" y="0"/>
                </a:cubicBezTo>
                <a:lnTo>
                  <a:pt x="350996" y="0"/>
                </a:lnTo>
                <a:cubicBezTo>
                  <a:pt x="340471" y="0"/>
                  <a:pt x="331946" y="8524"/>
                  <a:pt x="331946" y="19050"/>
                </a:cubicBezTo>
                <a:cubicBezTo>
                  <a:pt x="331946" y="29575"/>
                  <a:pt x="340471" y="38100"/>
                  <a:pt x="350996" y="38100"/>
                </a:cubicBezTo>
                <a:lnTo>
                  <a:pt x="406317" y="38100"/>
                </a:lnTo>
                <a:moveTo>
                  <a:pt x="102050" y="0"/>
                </a:moveTo>
                <a:cubicBezTo>
                  <a:pt x="112575" y="0"/>
                  <a:pt x="121100" y="8524"/>
                  <a:pt x="121100" y="19050"/>
                </a:cubicBezTo>
                <a:cubicBezTo>
                  <a:pt x="121100" y="29575"/>
                  <a:pt x="112575" y="38100"/>
                  <a:pt x="102050" y="38100"/>
                </a:cubicBezTo>
                <a:lnTo>
                  <a:pt x="46729" y="38100"/>
                </a:lnTo>
                <a:cubicBezTo>
                  <a:pt x="42500" y="38100"/>
                  <a:pt x="38119" y="42481"/>
                  <a:pt x="38119" y="46710"/>
                </a:cubicBezTo>
                <a:lnTo>
                  <a:pt x="38119" y="102031"/>
                </a:lnTo>
                <a:cubicBezTo>
                  <a:pt x="38119" y="112556"/>
                  <a:pt x="29594" y="121081"/>
                  <a:pt x="19069" y="121081"/>
                </a:cubicBezTo>
                <a:cubicBezTo>
                  <a:pt x="8543" y="121081"/>
                  <a:pt x="19" y="112556"/>
                  <a:pt x="19" y="102031"/>
                </a:cubicBezTo>
                <a:lnTo>
                  <a:pt x="19" y="46710"/>
                </a:lnTo>
                <a:cubicBezTo>
                  <a:pt x="19" y="21431"/>
                  <a:pt x="21450" y="0"/>
                  <a:pt x="46729" y="0"/>
                </a:cubicBezTo>
                <a:lnTo>
                  <a:pt x="102050" y="0"/>
                </a:lnTo>
                <a:moveTo>
                  <a:pt x="326269" y="113861"/>
                </a:moveTo>
                <a:cubicBezTo>
                  <a:pt x="326269" y="113480"/>
                  <a:pt x="326231" y="113090"/>
                  <a:pt x="326155" y="112718"/>
                </a:cubicBezTo>
                <a:cubicBezTo>
                  <a:pt x="325774" y="112652"/>
                  <a:pt x="325393" y="112614"/>
                  <a:pt x="325012" y="112623"/>
                </a:cubicBezTo>
                <a:lnTo>
                  <a:pt x="128035" y="112623"/>
                </a:lnTo>
                <a:cubicBezTo>
                  <a:pt x="127654" y="112614"/>
                  <a:pt x="127273" y="112652"/>
                  <a:pt x="126892" y="112718"/>
                </a:cubicBezTo>
                <a:cubicBezTo>
                  <a:pt x="126815" y="113099"/>
                  <a:pt x="126777" y="113480"/>
                  <a:pt x="126777" y="113861"/>
                </a:cubicBezTo>
                <a:lnTo>
                  <a:pt x="126777" y="337223"/>
                </a:lnTo>
                <a:cubicBezTo>
                  <a:pt x="126777" y="337604"/>
                  <a:pt x="126815" y="337985"/>
                  <a:pt x="126892" y="338366"/>
                </a:cubicBezTo>
                <a:cubicBezTo>
                  <a:pt x="127263" y="338442"/>
                  <a:pt x="127654" y="338480"/>
                  <a:pt x="128035" y="338480"/>
                </a:cubicBezTo>
                <a:lnTo>
                  <a:pt x="325012" y="338480"/>
                </a:lnTo>
                <a:cubicBezTo>
                  <a:pt x="325393" y="338489"/>
                  <a:pt x="325774" y="338451"/>
                  <a:pt x="326155" y="338385"/>
                </a:cubicBezTo>
                <a:cubicBezTo>
                  <a:pt x="326221" y="338004"/>
                  <a:pt x="326259" y="337623"/>
                  <a:pt x="326250" y="337242"/>
                </a:cubicBezTo>
                <a:lnTo>
                  <a:pt x="326250" y="113842"/>
                </a:lnTo>
                <a:moveTo>
                  <a:pt x="324993" y="74523"/>
                </a:moveTo>
                <a:cubicBezTo>
                  <a:pt x="335413" y="74523"/>
                  <a:pt x="345586" y="78066"/>
                  <a:pt x="353186" y="85686"/>
                </a:cubicBezTo>
                <a:cubicBezTo>
                  <a:pt x="360806" y="93287"/>
                  <a:pt x="364350" y="103441"/>
                  <a:pt x="364350" y="113880"/>
                </a:cubicBezTo>
                <a:lnTo>
                  <a:pt x="364350" y="337223"/>
                </a:lnTo>
                <a:cubicBezTo>
                  <a:pt x="364350" y="347643"/>
                  <a:pt x="360806" y="357797"/>
                  <a:pt x="353186" y="365417"/>
                </a:cubicBezTo>
                <a:cubicBezTo>
                  <a:pt x="345586" y="373037"/>
                  <a:pt x="335413" y="376580"/>
                  <a:pt x="324993" y="376580"/>
                </a:cubicBezTo>
                <a:lnTo>
                  <a:pt x="128035" y="376580"/>
                </a:lnTo>
                <a:cubicBezTo>
                  <a:pt x="117614" y="376580"/>
                  <a:pt x="107461" y="373037"/>
                  <a:pt x="99841" y="365417"/>
                </a:cubicBezTo>
                <a:cubicBezTo>
                  <a:pt x="92240" y="357797"/>
                  <a:pt x="88677" y="347643"/>
                  <a:pt x="88677" y="337223"/>
                </a:cubicBezTo>
                <a:lnTo>
                  <a:pt x="88677" y="113861"/>
                </a:lnTo>
                <a:cubicBezTo>
                  <a:pt x="88677" y="103441"/>
                  <a:pt x="92240" y="93287"/>
                  <a:pt x="99841" y="85667"/>
                </a:cubicBezTo>
                <a:cubicBezTo>
                  <a:pt x="107461" y="78066"/>
                  <a:pt x="117614" y="74523"/>
                  <a:pt x="128035" y="74523"/>
                </a:cubicBezTo>
                <a:lnTo>
                  <a:pt x="325012" y="74523"/>
                </a:lnTo>
                <a:moveTo>
                  <a:pt x="277558" y="134969"/>
                </a:moveTo>
                <a:cubicBezTo>
                  <a:pt x="288083" y="134969"/>
                  <a:pt x="296608" y="143494"/>
                  <a:pt x="296608" y="154019"/>
                </a:cubicBezTo>
                <a:cubicBezTo>
                  <a:pt x="296608" y="164544"/>
                  <a:pt x="288083" y="173069"/>
                  <a:pt x="277558" y="173069"/>
                </a:cubicBezTo>
                <a:lnTo>
                  <a:pt x="232505" y="173069"/>
                </a:lnTo>
                <a:cubicBezTo>
                  <a:pt x="221980" y="173069"/>
                  <a:pt x="213455" y="164544"/>
                  <a:pt x="213455" y="154019"/>
                </a:cubicBezTo>
                <a:cubicBezTo>
                  <a:pt x="213455" y="143494"/>
                  <a:pt x="221980" y="134969"/>
                  <a:pt x="232505" y="134969"/>
                </a:cubicBezTo>
                <a:lnTo>
                  <a:pt x="277558" y="134969"/>
                </a:lnTo>
                <a:moveTo>
                  <a:pt x="296608" y="221741"/>
                </a:moveTo>
                <a:cubicBezTo>
                  <a:pt x="296608" y="232267"/>
                  <a:pt x="288083" y="240791"/>
                  <a:pt x="277558" y="240791"/>
                </a:cubicBezTo>
                <a:lnTo>
                  <a:pt x="173583" y="240791"/>
                </a:lnTo>
                <a:cubicBezTo>
                  <a:pt x="163058" y="240791"/>
                  <a:pt x="154533" y="232267"/>
                  <a:pt x="154533" y="221741"/>
                </a:cubicBezTo>
                <a:cubicBezTo>
                  <a:pt x="154533" y="211216"/>
                  <a:pt x="163058" y="202691"/>
                  <a:pt x="173583" y="202691"/>
                </a:cubicBezTo>
                <a:lnTo>
                  <a:pt x="277558" y="202691"/>
                </a:lnTo>
                <a:cubicBezTo>
                  <a:pt x="288083" y="202691"/>
                  <a:pt x="296608" y="211216"/>
                  <a:pt x="296608" y="221741"/>
                </a:cubicBezTo>
                <a:moveTo>
                  <a:pt x="277558" y="270414"/>
                </a:moveTo>
                <a:cubicBezTo>
                  <a:pt x="288083" y="270414"/>
                  <a:pt x="296608" y="278939"/>
                  <a:pt x="296608" y="289464"/>
                </a:cubicBezTo>
                <a:cubicBezTo>
                  <a:pt x="296608" y="299989"/>
                  <a:pt x="288083" y="308514"/>
                  <a:pt x="277558" y="308514"/>
                </a:cubicBezTo>
                <a:lnTo>
                  <a:pt x="173583" y="308514"/>
                </a:lnTo>
                <a:cubicBezTo>
                  <a:pt x="163058" y="308514"/>
                  <a:pt x="154533" y="299989"/>
                  <a:pt x="154533" y="289464"/>
                </a:cubicBezTo>
                <a:cubicBezTo>
                  <a:pt x="154533" y="278939"/>
                  <a:pt x="163058" y="270414"/>
                  <a:pt x="173583" y="270414"/>
                </a:cubicBezTo>
                <a:lnTo>
                  <a:pt x="277558" y="270414"/>
                </a:lnTo>
                <a:moveTo>
                  <a:pt x="19050" y="331946"/>
                </a:moveTo>
                <a:cubicBezTo>
                  <a:pt x="8524" y="331946"/>
                  <a:pt x="0" y="340471"/>
                  <a:pt x="0" y="350996"/>
                </a:cubicBezTo>
                <a:lnTo>
                  <a:pt x="0" y="406298"/>
                </a:lnTo>
                <a:cubicBezTo>
                  <a:pt x="0" y="431577"/>
                  <a:pt x="21450" y="453008"/>
                  <a:pt x="46729" y="453008"/>
                </a:cubicBezTo>
                <a:lnTo>
                  <a:pt x="102050" y="453008"/>
                </a:lnTo>
                <a:cubicBezTo>
                  <a:pt x="112575" y="453008"/>
                  <a:pt x="121100" y="444484"/>
                  <a:pt x="121100" y="433958"/>
                </a:cubicBezTo>
                <a:cubicBezTo>
                  <a:pt x="121100" y="423433"/>
                  <a:pt x="112575" y="414908"/>
                  <a:pt x="102050" y="414908"/>
                </a:cubicBezTo>
                <a:lnTo>
                  <a:pt x="46729" y="414908"/>
                </a:lnTo>
                <a:cubicBezTo>
                  <a:pt x="42500" y="414908"/>
                  <a:pt x="38119" y="410527"/>
                  <a:pt x="38119" y="406298"/>
                </a:cubicBezTo>
                <a:lnTo>
                  <a:pt x="38119" y="350977"/>
                </a:lnTo>
                <a:cubicBezTo>
                  <a:pt x="38119" y="340452"/>
                  <a:pt x="29594" y="331927"/>
                  <a:pt x="19069" y="331927"/>
                </a:cubicBezTo>
                <a:moveTo>
                  <a:pt x="414928" y="350996"/>
                </a:moveTo>
                <a:cubicBezTo>
                  <a:pt x="414928" y="340471"/>
                  <a:pt x="423452" y="331946"/>
                  <a:pt x="433978" y="331946"/>
                </a:cubicBezTo>
                <a:cubicBezTo>
                  <a:pt x="444503" y="331946"/>
                  <a:pt x="453028" y="340471"/>
                  <a:pt x="453028" y="350996"/>
                </a:cubicBezTo>
                <a:lnTo>
                  <a:pt x="453028" y="406298"/>
                </a:lnTo>
                <a:cubicBezTo>
                  <a:pt x="453028" y="431577"/>
                  <a:pt x="431596" y="453008"/>
                  <a:pt x="406317" y="453008"/>
                </a:cubicBezTo>
                <a:lnTo>
                  <a:pt x="350996" y="453008"/>
                </a:lnTo>
                <a:cubicBezTo>
                  <a:pt x="340471" y="453008"/>
                  <a:pt x="331946" y="444484"/>
                  <a:pt x="331946" y="433958"/>
                </a:cubicBezTo>
                <a:cubicBezTo>
                  <a:pt x="331946" y="423433"/>
                  <a:pt x="340471" y="414908"/>
                  <a:pt x="350996" y="414908"/>
                </a:cubicBezTo>
                <a:lnTo>
                  <a:pt x="406317" y="414908"/>
                </a:lnTo>
                <a:cubicBezTo>
                  <a:pt x="410546" y="414908"/>
                  <a:pt x="414928" y="410527"/>
                  <a:pt x="414928" y="406298"/>
                </a:cubicBezTo>
                <a:lnTo>
                  <a:pt x="414928" y="350977"/>
                </a:lnTo>
              </a:path>
            </a:pathLst>
          </a:custGeom>
          <a:solidFill>
            <a:srgbClr val="E0CB15"/>
          </a:solidFill>
          <a:ln>
            <a:noFill/>
          </a:ln>
        </p:spPr>
        <p:txBody>
          <a:bodyPr rtlCol="0" anchor="ctr"/>
          <a:lstStyle/>
          <a:p>
            <a:pPr algn="ctr"/>
            <a:endParaRPr/>
          </a:p>
        </p:txBody>
      </p:sp>
      <p:sp>
        <p:nvSpPr>
          <p:cNvPr id="256" name="Rounded Rectangle 33">
            <a:extLst>
              <a:ext uri="{FF2B5EF4-FFF2-40B4-BE49-F238E27FC236}">
                <a16:creationId xmlns:a16="http://schemas.microsoft.com/office/drawing/2014/main" id="{59ABBC2E-D8BC-C7B6-1A8A-C2C2F68E9239}"/>
              </a:ext>
            </a:extLst>
          </p:cNvPr>
          <p:cNvSpPr/>
          <p:nvPr/>
        </p:nvSpPr>
        <p:spPr>
          <a:xfrm>
            <a:off x="9209213" y="1764124"/>
            <a:ext cx="307291" cy="309799"/>
          </a:xfrm>
          <a:custGeom>
            <a:avLst/>
            <a:gdLst/>
            <a:ahLst/>
            <a:cxnLst/>
            <a:rect l="0" t="0" r="0" b="0"/>
            <a:pathLst>
              <a:path w="455256" h="458971">
                <a:moveTo>
                  <a:pt x="13773" y="13792"/>
                </a:moveTo>
                <a:cubicBezTo>
                  <a:pt x="22574" y="4981"/>
                  <a:pt x="34509" y="19"/>
                  <a:pt x="46958" y="0"/>
                </a:cubicBezTo>
                <a:lnTo>
                  <a:pt x="326383" y="0"/>
                </a:lnTo>
                <a:cubicBezTo>
                  <a:pt x="352329" y="0"/>
                  <a:pt x="373370" y="21031"/>
                  <a:pt x="373379" y="46977"/>
                </a:cubicBezTo>
                <a:lnTo>
                  <a:pt x="373379" y="196900"/>
                </a:lnTo>
                <a:cubicBezTo>
                  <a:pt x="346243" y="196929"/>
                  <a:pt x="320182" y="207502"/>
                  <a:pt x="300704" y="226390"/>
                </a:cubicBezTo>
                <a:lnTo>
                  <a:pt x="223894" y="303199"/>
                </a:lnTo>
                <a:lnTo>
                  <a:pt x="222808" y="304342"/>
                </a:lnTo>
                <a:cubicBezTo>
                  <a:pt x="198520" y="330307"/>
                  <a:pt x="189080" y="366826"/>
                  <a:pt x="197758" y="401307"/>
                </a:cubicBezTo>
                <a:lnTo>
                  <a:pt x="46977" y="401307"/>
                </a:lnTo>
                <a:cubicBezTo>
                  <a:pt x="21040" y="401297"/>
                  <a:pt x="9" y="380266"/>
                  <a:pt x="0" y="354329"/>
                </a:cubicBezTo>
                <a:lnTo>
                  <a:pt x="0" y="46996"/>
                </a:lnTo>
                <a:cubicBezTo>
                  <a:pt x="0" y="34537"/>
                  <a:pt x="4952" y="22593"/>
                  <a:pt x="13754" y="13773"/>
                </a:cubicBezTo>
                <a:moveTo>
                  <a:pt x="64827" y="42043"/>
                </a:moveTo>
                <a:cubicBezTo>
                  <a:pt x="60883" y="41776"/>
                  <a:pt x="57007" y="43167"/>
                  <a:pt x="54121" y="45862"/>
                </a:cubicBezTo>
                <a:cubicBezTo>
                  <a:pt x="51225" y="48558"/>
                  <a:pt x="49587" y="52339"/>
                  <a:pt x="49587" y="56292"/>
                </a:cubicBezTo>
                <a:lnTo>
                  <a:pt x="49587" y="218198"/>
                </a:lnTo>
                <a:cubicBezTo>
                  <a:pt x="49977" y="225790"/>
                  <a:pt x="56254" y="231752"/>
                  <a:pt x="63855" y="231752"/>
                </a:cubicBezTo>
                <a:cubicBezTo>
                  <a:pt x="71456" y="231752"/>
                  <a:pt x="77733" y="225790"/>
                  <a:pt x="78124" y="218198"/>
                </a:cubicBezTo>
                <a:lnTo>
                  <a:pt x="78124" y="155562"/>
                </a:lnTo>
                <a:lnTo>
                  <a:pt x="97440" y="155562"/>
                </a:lnTo>
                <a:lnTo>
                  <a:pt x="149275" y="207416"/>
                </a:lnTo>
                <a:lnTo>
                  <a:pt x="115366" y="241325"/>
                </a:lnTo>
                <a:cubicBezTo>
                  <a:pt x="111547" y="244887"/>
                  <a:pt x="109975" y="250250"/>
                  <a:pt x="111261" y="255317"/>
                </a:cubicBezTo>
                <a:cubicBezTo>
                  <a:pt x="112556" y="260375"/>
                  <a:pt x="116509" y="264328"/>
                  <a:pt x="121567" y="265623"/>
                </a:cubicBezTo>
                <a:cubicBezTo>
                  <a:pt x="126634" y="266909"/>
                  <a:pt x="131997" y="265337"/>
                  <a:pt x="135559" y="261518"/>
                </a:cubicBezTo>
                <a:lnTo>
                  <a:pt x="169468" y="227609"/>
                </a:lnTo>
                <a:lnTo>
                  <a:pt x="203377" y="261518"/>
                </a:lnTo>
                <a:cubicBezTo>
                  <a:pt x="208949" y="267100"/>
                  <a:pt x="217998" y="267109"/>
                  <a:pt x="223589" y="261537"/>
                </a:cubicBezTo>
                <a:cubicBezTo>
                  <a:pt x="229171" y="255955"/>
                  <a:pt x="229181" y="246916"/>
                  <a:pt x="223608" y="241325"/>
                </a:cubicBezTo>
                <a:lnTo>
                  <a:pt x="189699" y="207416"/>
                </a:lnTo>
                <a:lnTo>
                  <a:pt x="223608" y="173488"/>
                </a:lnTo>
                <a:cubicBezTo>
                  <a:pt x="227428" y="169925"/>
                  <a:pt x="229000" y="164563"/>
                  <a:pt x="227714" y="159496"/>
                </a:cubicBezTo>
                <a:cubicBezTo>
                  <a:pt x="226418" y="154438"/>
                  <a:pt x="222465" y="150485"/>
                  <a:pt x="217408" y="149190"/>
                </a:cubicBezTo>
                <a:cubicBezTo>
                  <a:pt x="212340" y="147904"/>
                  <a:pt x="206978" y="149475"/>
                  <a:pt x="203415" y="153295"/>
                </a:cubicBezTo>
                <a:lnTo>
                  <a:pt x="169487" y="187204"/>
                </a:lnTo>
                <a:lnTo>
                  <a:pt x="134740" y="152457"/>
                </a:lnTo>
                <a:cubicBezTo>
                  <a:pt x="160858" y="143332"/>
                  <a:pt x="176603" y="116709"/>
                  <a:pt x="172021" y="89420"/>
                </a:cubicBezTo>
                <a:cubicBezTo>
                  <a:pt x="167430" y="62131"/>
                  <a:pt x="143856" y="42119"/>
                  <a:pt x="116185" y="42024"/>
                </a:cubicBezTo>
                <a:lnTo>
                  <a:pt x="64827" y="42024"/>
                </a:lnTo>
                <a:moveTo>
                  <a:pt x="78124" y="70599"/>
                </a:moveTo>
                <a:lnTo>
                  <a:pt x="116185" y="70599"/>
                </a:lnTo>
                <a:cubicBezTo>
                  <a:pt x="131759" y="70599"/>
                  <a:pt x="144379" y="83219"/>
                  <a:pt x="144379" y="98793"/>
                </a:cubicBezTo>
                <a:cubicBezTo>
                  <a:pt x="144379" y="114366"/>
                  <a:pt x="131759" y="126987"/>
                  <a:pt x="116185" y="126987"/>
                </a:cubicBezTo>
                <a:lnTo>
                  <a:pt x="78124" y="126987"/>
                </a:lnTo>
                <a:lnTo>
                  <a:pt x="78124" y="70599"/>
                </a:lnTo>
                <a:moveTo>
                  <a:pt x="309943" y="311467"/>
                </a:moveTo>
                <a:lnTo>
                  <a:pt x="363493" y="365017"/>
                </a:lnTo>
                <a:lnTo>
                  <a:pt x="325202" y="403307"/>
                </a:lnTo>
                <a:cubicBezTo>
                  <a:pt x="310362" y="417309"/>
                  <a:pt x="287112" y="417042"/>
                  <a:pt x="272586" y="402716"/>
                </a:cubicBezTo>
                <a:cubicBezTo>
                  <a:pt x="258070" y="388391"/>
                  <a:pt x="257498" y="365140"/>
                  <a:pt x="271291" y="350119"/>
                </a:cubicBezTo>
                <a:lnTo>
                  <a:pt x="309943" y="311467"/>
                </a:lnTo>
                <a:moveTo>
                  <a:pt x="374561" y="225475"/>
                </a:moveTo>
                <a:cubicBezTo>
                  <a:pt x="354587" y="225199"/>
                  <a:pt x="335308" y="232800"/>
                  <a:pt x="320897" y="246621"/>
                </a:cubicBezTo>
                <a:lnTo>
                  <a:pt x="244106" y="323430"/>
                </a:lnTo>
                <a:cubicBezTo>
                  <a:pt x="215912" y="353367"/>
                  <a:pt x="216655" y="400307"/>
                  <a:pt x="245783" y="429339"/>
                </a:cubicBezTo>
                <a:cubicBezTo>
                  <a:pt x="274910" y="458371"/>
                  <a:pt x="321849" y="458971"/>
                  <a:pt x="351701" y="430682"/>
                </a:cubicBezTo>
                <a:lnTo>
                  <a:pt x="403631" y="378771"/>
                </a:lnTo>
                <a:lnTo>
                  <a:pt x="428339" y="354063"/>
                </a:lnTo>
                <a:cubicBezTo>
                  <a:pt x="449446" y="331774"/>
                  <a:pt x="455256" y="299675"/>
                  <a:pt x="443522" y="271891"/>
                </a:cubicBezTo>
                <a:cubicBezTo>
                  <a:pt x="431777" y="244106"/>
                  <a:pt x="404717" y="225885"/>
                  <a:pt x="374561" y="225475"/>
                </a:cubicBezTo>
              </a:path>
            </a:pathLst>
          </a:custGeom>
          <a:solidFill>
            <a:srgbClr val="DE8431"/>
          </a:solidFill>
          <a:ln>
            <a:noFill/>
          </a:ln>
        </p:spPr>
        <p:txBody>
          <a:bodyPr rtlCol="0" anchor="ctr"/>
          <a:lstStyle/>
          <a:p>
            <a:pPr algn="ctr"/>
            <a:endParaRPr/>
          </a:p>
        </p:txBody>
      </p:sp>
      <p:sp>
        <p:nvSpPr>
          <p:cNvPr id="257" name="Rounded Rectangle 36">
            <a:extLst>
              <a:ext uri="{FF2B5EF4-FFF2-40B4-BE49-F238E27FC236}">
                <a16:creationId xmlns:a16="http://schemas.microsoft.com/office/drawing/2014/main" id="{192C32CB-9EB8-8DC3-7E8D-7BAFC6609FD0}"/>
              </a:ext>
            </a:extLst>
          </p:cNvPr>
          <p:cNvSpPr/>
          <p:nvPr/>
        </p:nvSpPr>
        <p:spPr>
          <a:xfrm>
            <a:off x="10857433" y="1764722"/>
            <a:ext cx="308629" cy="308603"/>
          </a:xfrm>
          <a:custGeom>
            <a:avLst/>
            <a:gdLst/>
            <a:ahLst/>
            <a:cxnLst/>
            <a:rect l="0" t="0" r="0" b="0"/>
            <a:pathLst>
              <a:path w="457238" h="457200">
                <a:moveTo>
                  <a:pt x="275691" y="160020"/>
                </a:moveTo>
                <a:lnTo>
                  <a:pt x="266738" y="156781"/>
                </a:lnTo>
                <a:cubicBezTo>
                  <a:pt x="263880" y="149618"/>
                  <a:pt x="263480" y="141712"/>
                  <a:pt x="265595" y="134302"/>
                </a:cubicBezTo>
                <a:cubicBezTo>
                  <a:pt x="282616" y="116014"/>
                  <a:pt x="291064" y="91363"/>
                  <a:pt x="288836" y="66484"/>
                </a:cubicBezTo>
                <a:cubicBezTo>
                  <a:pt x="290207" y="49558"/>
                  <a:pt x="284521" y="32813"/>
                  <a:pt x="273119" y="20221"/>
                </a:cubicBezTo>
                <a:cubicBezTo>
                  <a:pt x="261718" y="7629"/>
                  <a:pt x="245621" y="314"/>
                  <a:pt x="228638" y="0"/>
                </a:cubicBezTo>
                <a:cubicBezTo>
                  <a:pt x="219798" y="38"/>
                  <a:pt x="211073" y="2057"/>
                  <a:pt x="203111" y="5905"/>
                </a:cubicBezTo>
                <a:cubicBezTo>
                  <a:pt x="201882" y="6543"/>
                  <a:pt x="200967" y="7667"/>
                  <a:pt x="200606" y="9010"/>
                </a:cubicBezTo>
                <a:cubicBezTo>
                  <a:pt x="200244" y="10353"/>
                  <a:pt x="200463" y="11782"/>
                  <a:pt x="201206" y="12954"/>
                </a:cubicBezTo>
                <a:cubicBezTo>
                  <a:pt x="211769" y="28794"/>
                  <a:pt x="217341" y="47444"/>
                  <a:pt x="217208" y="66484"/>
                </a:cubicBezTo>
                <a:cubicBezTo>
                  <a:pt x="218503" y="90744"/>
                  <a:pt x="212312" y="114814"/>
                  <a:pt x="199491" y="135445"/>
                </a:cubicBezTo>
                <a:cubicBezTo>
                  <a:pt x="198929" y="136721"/>
                  <a:pt x="198929" y="138169"/>
                  <a:pt x="199491" y="139445"/>
                </a:cubicBezTo>
                <a:cubicBezTo>
                  <a:pt x="199967" y="140893"/>
                  <a:pt x="201091" y="142017"/>
                  <a:pt x="202539" y="142493"/>
                </a:cubicBezTo>
                <a:cubicBezTo>
                  <a:pt x="227247" y="149447"/>
                  <a:pt x="250002" y="162029"/>
                  <a:pt x="269024" y="179260"/>
                </a:cubicBezTo>
                <a:cubicBezTo>
                  <a:pt x="269805" y="180374"/>
                  <a:pt x="271091" y="181022"/>
                  <a:pt x="272453" y="180975"/>
                </a:cubicBezTo>
                <a:lnTo>
                  <a:pt x="304838" y="180975"/>
                </a:lnTo>
                <a:cubicBezTo>
                  <a:pt x="307114" y="180946"/>
                  <a:pt x="309076" y="179374"/>
                  <a:pt x="309600" y="177165"/>
                </a:cubicBezTo>
                <a:cubicBezTo>
                  <a:pt x="310257" y="174812"/>
                  <a:pt x="309019" y="172335"/>
                  <a:pt x="306743" y="171450"/>
                </a:cubicBezTo>
                <a:lnTo>
                  <a:pt x="275691" y="160020"/>
                </a:lnTo>
                <a:moveTo>
                  <a:pt x="181013" y="247650"/>
                </a:moveTo>
                <a:cubicBezTo>
                  <a:pt x="181089" y="220351"/>
                  <a:pt x="197758" y="195843"/>
                  <a:pt x="223113" y="185737"/>
                </a:cubicBezTo>
                <a:cubicBezTo>
                  <a:pt x="224856" y="184975"/>
                  <a:pt x="225980" y="183251"/>
                  <a:pt x="225971" y="181356"/>
                </a:cubicBezTo>
                <a:cubicBezTo>
                  <a:pt x="226123" y="179470"/>
                  <a:pt x="225047" y="177707"/>
                  <a:pt x="223304" y="176974"/>
                </a:cubicBezTo>
                <a:cubicBezTo>
                  <a:pt x="211493" y="171450"/>
                  <a:pt x="197015" y="166115"/>
                  <a:pt x="180441" y="160020"/>
                </a:cubicBezTo>
                <a:lnTo>
                  <a:pt x="171488" y="156781"/>
                </a:lnTo>
                <a:cubicBezTo>
                  <a:pt x="168630" y="149618"/>
                  <a:pt x="168230" y="141712"/>
                  <a:pt x="170345" y="134302"/>
                </a:cubicBezTo>
                <a:cubicBezTo>
                  <a:pt x="187366" y="116014"/>
                  <a:pt x="195814" y="91363"/>
                  <a:pt x="193586" y="66484"/>
                </a:cubicBezTo>
                <a:cubicBezTo>
                  <a:pt x="194957" y="49558"/>
                  <a:pt x="189271" y="32813"/>
                  <a:pt x="177869" y="20221"/>
                </a:cubicBezTo>
                <a:cubicBezTo>
                  <a:pt x="166468" y="7629"/>
                  <a:pt x="150371" y="314"/>
                  <a:pt x="133388" y="0"/>
                </a:cubicBezTo>
                <a:cubicBezTo>
                  <a:pt x="116443" y="361"/>
                  <a:pt x="100393" y="7705"/>
                  <a:pt x="89030" y="20288"/>
                </a:cubicBezTo>
                <a:cubicBezTo>
                  <a:pt x="77676" y="32870"/>
                  <a:pt x="72009" y="49587"/>
                  <a:pt x="73380" y="66484"/>
                </a:cubicBezTo>
                <a:cubicBezTo>
                  <a:pt x="71208" y="91001"/>
                  <a:pt x="79514" y="115290"/>
                  <a:pt x="96240" y="133350"/>
                </a:cubicBezTo>
                <a:cubicBezTo>
                  <a:pt x="98421" y="140931"/>
                  <a:pt x="98088" y="149018"/>
                  <a:pt x="95288" y="156400"/>
                </a:cubicBezTo>
                <a:lnTo>
                  <a:pt x="85572" y="160020"/>
                </a:lnTo>
                <a:cubicBezTo>
                  <a:pt x="47472" y="174116"/>
                  <a:pt x="19659" y="184213"/>
                  <a:pt x="11087" y="201549"/>
                </a:cubicBezTo>
                <a:cubicBezTo>
                  <a:pt x="3752" y="219179"/>
                  <a:pt x="0" y="238086"/>
                  <a:pt x="38" y="257175"/>
                </a:cubicBezTo>
                <a:cubicBezTo>
                  <a:pt x="38" y="262432"/>
                  <a:pt x="4305" y="266700"/>
                  <a:pt x="9563" y="266700"/>
                </a:cubicBezTo>
                <a:lnTo>
                  <a:pt x="176250" y="266700"/>
                </a:lnTo>
                <a:cubicBezTo>
                  <a:pt x="178879" y="266700"/>
                  <a:pt x="181013" y="264566"/>
                  <a:pt x="181013" y="261937"/>
                </a:cubicBezTo>
                <a:lnTo>
                  <a:pt x="181013" y="247650"/>
                </a:lnTo>
                <a:moveTo>
                  <a:pt x="381038" y="419100"/>
                </a:moveTo>
                <a:lnTo>
                  <a:pt x="357225" y="419100"/>
                </a:lnTo>
                <a:cubicBezTo>
                  <a:pt x="354596" y="419100"/>
                  <a:pt x="352463" y="416966"/>
                  <a:pt x="352463" y="414337"/>
                </a:cubicBezTo>
                <a:lnTo>
                  <a:pt x="352463" y="404812"/>
                </a:lnTo>
                <a:cubicBezTo>
                  <a:pt x="352463" y="402183"/>
                  <a:pt x="354596" y="400050"/>
                  <a:pt x="357225" y="400050"/>
                </a:cubicBezTo>
                <a:lnTo>
                  <a:pt x="419138" y="400050"/>
                </a:lnTo>
                <a:cubicBezTo>
                  <a:pt x="440178" y="400050"/>
                  <a:pt x="457238" y="382990"/>
                  <a:pt x="457238" y="361950"/>
                </a:cubicBezTo>
                <a:lnTo>
                  <a:pt x="457238" y="247650"/>
                </a:lnTo>
                <a:cubicBezTo>
                  <a:pt x="457238" y="226609"/>
                  <a:pt x="440178" y="209550"/>
                  <a:pt x="419138" y="209550"/>
                </a:cubicBezTo>
                <a:lnTo>
                  <a:pt x="247688" y="209550"/>
                </a:lnTo>
                <a:cubicBezTo>
                  <a:pt x="226647" y="209550"/>
                  <a:pt x="209588" y="226609"/>
                  <a:pt x="209588" y="247650"/>
                </a:cubicBezTo>
                <a:lnTo>
                  <a:pt x="209588" y="361950"/>
                </a:lnTo>
                <a:cubicBezTo>
                  <a:pt x="209588" y="382990"/>
                  <a:pt x="226647" y="400050"/>
                  <a:pt x="247688" y="400050"/>
                </a:cubicBezTo>
                <a:lnTo>
                  <a:pt x="309600" y="400050"/>
                </a:lnTo>
                <a:cubicBezTo>
                  <a:pt x="312229" y="400050"/>
                  <a:pt x="314363" y="402183"/>
                  <a:pt x="314363" y="404812"/>
                </a:cubicBezTo>
                <a:lnTo>
                  <a:pt x="314363" y="414337"/>
                </a:lnTo>
                <a:cubicBezTo>
                  <a:pt x="314363" y="416966"/>
                  <a:pt x="312229" y="419100"/>
                  <a:pt x="309600" y="419100"/>
                </a:cubicBezTo>
                <a:lnTo>
                  <a:pt x="285788" y="419100"/>
                </a:lnTo>
                <a:cubicBezTo>
                  <a:pt x="279092" y="419204"/>
                  <a:pt x="272938" y="422824"/>
                  <a:pt x="269595" y="428625"/>
                </a:cubicBezTo>
                <a:cubicBezTo>
                  <a:pt x="267814" y="431492"/>
                  <a:pt x="266833" y="434778"/>
                  <a:pt x="266738" y="438150"/>
                </a:cubicBezTo>
                <a:cubicBezTo>
                  <a:pt x="266738" y="448675"/>
                  <a:pt x="275262" y="457200"/>
                  <a:pt x="285788" y="457200"/>
                </a:cubicBezTo>
                <a:lnTo>
                  <a:pt x="381038" y="457200"/>
                </a:lnTo>
                <a:cubicBezTo>
                  <a:pt x="391563" y="457200"/>
                  <a:pt x="400088" y="448675"/>
                  <a:pt x="400088" y="438150"/>
                </a:cubicBezTo>
                <a:cubicBezTo>
                  <a:pt x="399992" y="434778"/>
                  <a:pt x="399011" y="431492"/>
                  <a:pt x="397230" y="428625"/>
                </a:cubicBezTo>
                <a:cubicBezTo>
                  <a:pt x="393887" y="422824"/>
                  <a:pt x="387734" y="419204"/>
                  <a:pt x="381038" y="419100"/>
                </a:cubicBezTo>
                <a:moveTo>
                  <a:pt x="247688" y="252412"/>
                </a:moveTo>
                <a:cubicBezTo>
                  <a:pt x="247688" y="249783"/>
                  <a:pt x="249821" y="247650"/>
                  <a:pt x="252450" y="247650"/>
                </a:cubicBezTo>
                <a:lnTo>
                  <a:pt x="414375" y="247650"/>
                </a:lnTo>
                <a:cubicBezTo>
                  <a:pt x="417004" y="247650"/>
                  <a:pt x="419138" y="249783"/>
                  <a:pt x="419138" y="252412"/>
                </a:cubicBezTo>
                <a:lnTo>
                  <a:pt x="419138" y="357187"/>
                </a:lnTo>
                <a:cubicBezTo>
                  <a:pt x="419195" y="358463"/>
                  <a:pt x="418709" y="359711"/>
                  <a:pt x="417804" y="360616"/>
                </a:cubicBezTo>
                <a:cubicBezTo>
                  <a:pt x="416899" y="361521"/>
                  <a:pt x="415651" y="362007"/>
                  <a:pt x="414375" y="361950"/>
                </a:cubicBezTo>
                <a:lnTo>
                  <a:pt x="252450" y="361950"/>
                </a:lnTo>
                <a:cubicBezTo>
                  <a:pt x="249821" y="361950"/>
                  <a:pt x="247688" y="359816"/>
                  <a:pt x="247688" y="357187"/>
                </a:cubicBezTo>
                <a:lnTo>
                  <a:pt x="247688" y="252412"/>
                </a:lnTo>
              </a:path>
            </a:pathLst>
          </a:custGeom>
          <a:solidFill>
            <a:schemeClr val="accent1"/>
          </a:solidFill>
          <a:ln>
            <a:noFill/>
          </a:ln>
        </p:spPr>
        <p:txBody>
          <a:bodyPr rtlCol="0" anchor="ctr"/>
          <a:lstStyle/>
          <a:p>
            <a:pPr algn="ctr"/>
            <a:endParaRPr/>
          </a:p>
        </p:txBody>
      </p:sp>
      <p:pic>
        <p:nvPicPr>
          <p:cNvPr id="8" name="Graphic 7" descr="Packing Box Open with solid fill">
            <a:extLst>
              <a:ext uri="{FF2B5EF4-FFF2-40B4-BE49-F238E27FC236}">
                <a16:creationId xmlns:a16="http://schemas.microsoft.com/office/drawing/2014/main" id="{FB5370FC-18EF-D5CA-7FD9-34CF5E2D32B8}"/>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5898793" y="1769623"/>
            <a:ext cx="298800" cy="298800"/>
          </a:xfrm>
          <a:prstGeom prst="rect">
            <a:avLst/>
          </a:prstGeom>
        </p:spPr>
      </p:pic>
      <p:pic>
        <p:nvPicPr>
          <p:cNvPr id="16" name="Picture 15">
            <a:hlinkClick r:id="rId6"/>
            <a:extLst>
              <a:ext uri="{FF2B5EF4-FFF2-40B4-BE49-F238E27FC236}">
                <a16:creationId xmlns:a16="http://schemas.microsoft.com/office/drawing/2014/main" id="{CFA147EA-164E-56A2-EE31-D7452F1BDAA7}"/>
              </a:ext>
            </a:extLst>
          </p:cNvPr>
          <p:cNvPicPr>
            <a:picLocks noChangeAspect="1"/>
          </p:cNvPicPr>
          <p:nvPr/>
        </p:nvPicPr>
        <p:blipFill>
          <a:blip r:embed="rId7"/>
          <a:stretch>
            <a:fillRect/>
          </a:stretch>
        </p:blipFill>
        <p:spPr>
          <a:xfrm>
            <a:off x="6939205" y="3971381"/>
            <a:ext cx="640681" cy="741600"/>
          </a:xfrm>
          <a:prstGeom prst="rect">
            <a:avLst/>
          </a:prstGeom>
        </p:spPr>
      </p:pic>
      <p:pic>
        <p:nvPicPr>
          <p:cNvPr id="43" name="Picture 42">
            <a:hlinkClick r:id="rId8"/>
            <a:extLst>
              <a:ext uri="{FF2B5EF4-FFF2-40B4-BE49-F238E27FC236}">
                <a16:creationId xmlns:a16="http://schemas.microsoft.com/office/drawing/2014/main" id="{61322C51-A204-707A-B5D3-DAC813C4A7E1}"/>
              </a:ext>
            </a:extLst>
          </p:cNvPr>
          <p:cNvPicPr>
            <a:picLocks noChangeAspect="1"/>
          </p:cNvPicPr>
          <p:nvPr/>
        </p:nvPicPr>
        <p:blipFill>
          <a:blip r:embed="rId9"/>
          <a:stretch>
            <a:fillRect/>
          </a:stretch>
        </p:blipFill>
        <p:spPr>
          <a:xfrm>
            <a:off x="6939205" y="4817728"/>
            <a:ext cx="640800" cy="739778"/>
          </a:xfrm>
          <a:prstGeom prst="rect">
            <a:avLst/>
          </a:prstGeom>
        </p:spPr>
      </p:pic>
      <p:sp>
        <p:nvSpPr>
          <p:cNvPr id="11" name="Footnote13">
            <a:extLst>
              <a:ext uri="{FF2B5EF4-FFF2-40B4-BE49-F238E27FC236}">
                <a16:creationId xmlns:a16="http://schemas.microsoft.com/office/drawing/2014/main" id="{DA68FC81-A814-D656-90FC-D58D0C1C57C0}"/>
              </a:ext>
            </a:extLst>
          </p:cNvPr>
          <p:cNvSpPr txBox="1"/>
          <p:nvPr/>
        </p:nvSpPr>
        <p:spPr>
          <a:xfrm>
            <a:off x="288302" y="6200000"/>
            <a:ext cx="11000000" cy="250000"/>
          </a:xfrm>
          <a:prstGeom prst="rect">
            <a:avLst/>
          </a:prstGeom>
          <a:noFill/>
          <a:ln>
            <a:noFill/>
          </a:ln>
        </p:spPr>
        <p:txBody>
          <a:bodyPr wrap="square" lIns="0" tIns="0" rIns="0" bIns="0" rtlCol="0" anchor="t"/>
          <a:lstStyle/>
          <a:p>
            <a:pPr marL="0" indent="0">
              <a:buNone/>
            </a:pPr>
            <a:r>
              <a:rPr lang="en-US" sz="700" i="1">
                <a:solidFill>
                  <a:srgbClr val="999999"/>
                </a:solidFill>
                <a:ea typeface="Calibri"/>
                <a:cs typeface="Calibri"/>
              </a:rPr>
              <a:t>Sources: J&amp;J [25][26][27][28][29] </a:t>
            </a:r>
          </a:p>
        </p:txBody>
      </p:sp>
    </p:spTree>
    <p:extLst>
      <p:ext uri="{BB962C8B-B14F-4D97-AF65-F5344CB8AC3E}">
        <p14:creationId xmlns:p14="http://schemas.microsoft.com/office/powerpoint/2010/main" val="91543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6"/>
                                        </p:tgtEl>
                                        <p:attrNameLst>
                                          <p:attrName>style.visibility</p:attrName>
                                        </p:attrNameLst>
                                      </p:cBhvr>
                                      <p:to>
                                        <p:strVal val="visible"/>
                                      </p:to>
                                    </p:set>
                                    <p:animEffect transition="in" filter="fade">
                                      <p:cBhvr>
                                        <p:cTn id="19" dur="500"/>
                                        <p:tgtEl>
                                          <p:spTgt spid="246"/>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54"/>
                                        </p:tgtEl>
                                        <p:attrNameLst>
                                          <p:attrName>style.visibility</p:attrName>
                                        </p:attrNameLst>
                                      </p:cBhvr>
                                      <p:to>
                                        <p:strVal val="visible"/>
                                      </p:to>
                                    </p:set>
                                    <p:animEffect transition="in" filter="fade">
                                      <p:cBhvr>
                                        <p:cTn id="28" dur="500"/>
                                        <p:tgtEl>
                                          <p:spTgt spid="254"/>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248"/>
                                        </p:tgtEl>
                                        <p:attrNameLst>
                                          <p:attrName>style.visibility</p:attrName>
                                        </p:attrNameLst>
                                      </p:cBhvr>
                                      <p:to>
                                        <p:strVal val="visible"/>
                                      </p:to>
                                    </p:set>
                                    <p:animEffect transition="in" filter="fade">
                                      <p:cBhvr>
                                        <p:cTn id="40" dur="500"/>
                                        <p:tgtEl>
                                          <p:spTgt spid="248"/>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2"/>
                                        </p:tgtEl>
                                        <p:attrNameLst>
                                          <p:attrName>style.visibility</p:attrName>
                                        </p:attrNameLst>
                                      </p:cBhvr>
                                      <p:to>
                                        <p:strVal val="visible"/>
                                      </p:to>
                                    </p:set>
                                    <p:animEffect transition="in" filter="fade">
                                      <p:cBhvr>
                                        <p:cTn id="56" dur="500"/>
                                        <p:tgtEl>
                                          <p:spTgt spid="25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10"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childTnLst>
                                </p:cTn>
                              </p:par>
                              <p:par>
                                <p:cTn id="81" presetID="10" presetClass="entr" presetSubtype="0" fill="hold" nodeType="withEffect">
                                  <p:stCondLst>
                                    <p:cond delay="0"/>
                                  </p:stCondLst>
                                  <p:childTnLst>
                                    <p:set>
                                      <p:cBhvr>
                                        <p:cTn id="82" dur="1" fill="hold">
                                          <p:stCondLst>
                                            <p:cond delay="0"/>
                                          </p:stCondLst>
                                        </p:cTn>
                                        <p:tgtEl>
                                          <p:spTgt spid="133"/>
                                        </p:tgtEl>
                                        <p:attrNameLst>
                                          <p:attrName>style.visibility</p:attrName>
                                        </p:attrNameLst>
                                      </p:cBhvr>
                                      <p:to>
                                        <p:strVal val="visible"/>
                                      </p:to>
                                    </p:set>
                                    <p:animEffect transition="in" filter="fade">
                                      <p:cBhvr>
                                        <p:cTn id="83" dur="500"/>
                                        <p:tgtEl>
                                          <p:spTgt spid="133"/>
                                        </p:tgtEl>
                                      </p:cBhvr>
                                    </p:animEffect>
                                  </p:childTnLst>
                                </p:cTn>
                              </p:par>
                              <p:par>
                                <p:cTn id="84" presetID="10" presetClass="entr" presetSubtype="0"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par>
                                <p:cTn id="87" presetID="10" presetClass="entr" presetSubtype="0" fill="hold" nodeType="with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fade">
                                      <p:cBhvr>
                                        <p:cTn id="89" dur="500"/>
                                        <p:tgtEl>
                                          <p:spTgt spid="43"/>
                                        </p:tgtEl>
                                      </p:cBhvr>
                                    </p:animEffect>
                                  </p:childTnLst>
                                </p:cTn>
                              </p:par>
                            </p:childTnLst>
                          </p:cTn>
                        </p:par>
                        <p:par>
                          <p:cTn id="90" fill="hold">
                            <p:stCondLst>
                              <p:cond delay="1000"/>
                            </p:stCondLst>
                            <p:childTnLst>
                              <p:par>
                                <p:cTn id="91" presetID="10" presetClass="entr" presetSubtype="0" fill="hold" grpId="0" nodeType="after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26"/>
                                        </p:tgtEl>
                                        <p:attrNameLst>
                                          <p:attrName>style.visibility</p:attrName>
                                        </p:attrNameLst>
                                      </p:cBhvr>
                                      <p:to>
                                        <p:strVal val="visible"/>
                                      </p:to>
                                    </p:set>
                                    <p:animEffect transition="in" filter="fade">
                                      <p:cBhvr>
                                        <p:cTn id="99" dur="500"/>
                                        <p:tgtEl>
                                          <p:spTgt spid="12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
                                        </p:tgtEl>
                                        <p:attrNameLst>
                                          <p:attrName>style.visibility</p:attrName>
                                        </p:attrNameLst>
                                      </p:cBhvr>
                                      <p:to>
                                        <p:strVal val="visible"/>
                                      </p:to>
                                    </p:set>
                                    <p:animEffect transition="in" filter="fade">
                                      <p:cBhvr>
                                        <p:cTn id="102" dur="500"/>
                                        <p:tgtEl>
                                          <p:spTgt spid="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500"/>
                                        <p:tgtEl>
                                          <p:spTgt spid="31"/>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55"/>
                                        </p:tgtEl>
                                        <p:attrNameLst>
                                          <p:attrName>style.visibility</p:attrName>
                                        </p:attrNameLst>
                                      </p:cBhvr>
                                      <p:to>
                                        <p:strVal val="visible"/>
                                      </p:to>
                                    </p:set>
                                    <p:animEffect transition="in" filter="fade">
                                      <p:cBhvr>
                                        <p:cTn id="113" dur="500"/>
                                        <p:tgtEl>
                                          <p:spTgt spid="25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fade">
                                      <p:cBhvr>
                                        <p:cTn id="116" dur="500"/>
                                        <p:tgtEl>
                                          <p:spTgt spid="33"/>
                                        </p:tgtEl>
                                      </p:cBhvr>
                                    </p:animEffect>
                                  </p:childTnLst>
                                </p:cTn>
                              </p:par>
                            </p:childTnLst>
                          </p:cTn>
                        </p:par>
                        <p:par>
                          <p:cTn id="117" fill="hold">
                            <p:stCondLst>
                              <p:cond delay="500"/>
                            </p:stCondLst>
                            <p:childTnLst>
                              <p:par>
                                <p:cTn id="118" presetID="10" presetClass="entr" presetSubtype="0" fill="hold" grpId="0" nodeType="afterEffect">
                                  <p:stCondLst>
                                    <p:cond delay="0"/>
                                  </p:stCondLst>
                                  <p:childTnLst>
                                    <p:set>
                                      <p:cBhvr>
                                        <p:cTn id="119" dur="1" fill="hold">
                                          <p:stCondLst>
                                            <p:cond delay="0"/>
                                          </p:stCondLst>
                                        </p:cTn>
                                        <p:tgtEl>
                                          <p:spTgt spid="35"/>
                                        </p:tgtEl>
                                        <p:attrNameLst>
                                          <p:attrName>style.visibility</p:attrName>
                                        </p:attrNameLst>
                                      </p:cBhvr>
                                      <p:to>
                                        <p:strVal val="visible"/>
                                      </p:to>
                                    </p:set>
                                    <p:animEffect transition="in" filter="fade">
                                      <p:cBhvr>
                                        <p:cTn id="120" dur="500"/>
                                        <p:tgtEl>
                                          <p:spTgt spid="35"/>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56"/>
                                        </p:tgtEl>
                                        <p:attrNameLst>
                                          <p:attrName>style.visibility</p:attrName>
                                        </p:attrNameLst>
                                      </p:cBhvr>
                                      <p:to>
                                        <p:strVal val="visible"/>
                                      </p:to>
                                    </p:set>
                                    <p:animEffect transition="in" filter="fade">
                                      <p:cBhvr>
                                        <p:cTn id="123" dur="500"/>
                                        <p:tgtEl>
                                          <p:spTgt spid="256"/>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34"/>
                                        </p:tgtEl>
                                        <p:attrNameLst>
                                          <p:attrName>style.visibility</p:attrName>
                                        </p:attrNameLst>
                                      </p:cBhvr>
                                      <p:to>
                                        <p:strVal val="visible"/>
                                      </p:to>
                                    </p:set>
                                    <p:animEffect transition="in" filter="fade">
                                      <p:cBhvr>
                                        <p:cTn id="126" dur="500"/>
                                        <p:tgtEl>
                                          <p:spTgt spid="3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36"/>
                                        </p:tgtEl>
                                        <p:attrNameLst>
                                          <p:attrName>style.visibility</p:attrName>
                                        </p:attrNameLst>
                                      </p:cBhvr>
                                      <p:to>
                                        <p:strVal val="visible"/>
                                      </p:to>
                                    </p:set>
                                    <p:animEffect transition="in" filter="fade">
                                      <p:cBhvr>
                                        <p:cTn id="129" dur="500"/>
                                        <p:tgtEl>
                                          <p:spTgt spid="36"/>
                                        </p:tgtEl>
                                      </p:cBhvr>
                                    </p:animEffect>
                                  </p:childTnLst>
                                </p:cTn>
                              </p:par>
                            </p:childTnLst>
                          </p:cTn>
                        </p:par>
                        <p:par>
                          <p:cTn id="130" fill="hold">
                            <p:stCondLst>
                              <p:cond delay="1000"/>
                            </p:stCondLst>
                            <p:childTnLst>
                              <p:par>
                                <p:cTn id="131" presetID="10" presetClass="entr" presetSubtype="0" fill="hold" grpId="0" nodeType="afterEffect">
                                  <p:stCondLst>
                                    <p:cond delay="0"/>
                                  </p:stCondLst>
                                  <p:childTnLst>
                                    <p:set>
                                      <p:cBhvr>
                                        <p:cTn id="132" dur="1" fill="hold">
                                          <p:stCondLst>
                                            <p:cond delay="0"/>
                                          </p:stCondLst>
                                        </p:cTn>
                                        <p:tgtEl>
                                          <p:spTgt spid="38"/>
                                        </p:tgtEl>
                                        <p:attrNameLst>
                                          <p:attrName>style.visibility</p:attrName>
                                        </p:attrNameLst>
                                      </p:cBhvr>
                                      <p:to>
                                        <p:strVal val="visible"/>
                                      </p:to>
                                    </p:set>
                                    <p:animEffect transition="in" filter="fade">
                                      <p:cBhvr>
                                        <p:cTn id="133" dur="500"/>
                                        <p:tgtEl>
                                          <p:spTgt spid="38"/>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57"/>
                                        </p:tgtEl>
                                        <p:attrNameLst>
                                          <p:attrName>style.visibility</p:attrName>
                                        </p:attrNameLst>
                                      </p:cBhvr>
                                      <p:to>
                                        <p:strVal val="visible"/>
                                      </p:to>
                                    </p:set>
                                    <p:animEffect transition="in" filter="fade">
                                      <p:cBhvr>
                                        <p:cTn id="136" dur="500"/>
                                        <p:tgtEl>
                                          <p:spTgt spid="257"/>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37"/>
                                        </p:tgtEl>
                                        <p:attrNameLst>
                                          <p:attrName>style.visibility</p:attrName>
                                        </p:attrNameLst>
                                      </p:cBhvr>
                                      <p:to>
                                        <p:strVal val="visible"/>
                                      </p:to>
                                    </p:set>
                                    <p:animEffect transition="in" filter="fade">
                                      <p:cBhvr>
                                        <p:cTn id="139" dur="500"/>
                                        <p:tgtEl>
                                          <p:spTgt spid="3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39"/>
                                        </p:tgtEl>
                                        <p:attrNameLst>
                                          <p:attrName>style.visibility</p:attrName>
                                        </p:attrNameLst>
                                      </p:cBhvr>
                                      <p:to>
                                        <p:strVal val="visible"/>
                                      </p:to>
                                    </p:set>
                                    <p:animEffect transition="in" filter="fade">
                                      <p:cBhvr>
                                        <p:cTn id="14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40" grpId="0" animBg="1"/>
      <p:bldP spid="42" grpId="0" animBg="1"/>
      <p:bldP spid="126" grpId="0" animBg="1"/>
      <p:bldP spid="7" grpId="0" animBg="1"/>
      <p:bldP spid="9" grpId="0" animBg="1"/>
      <p:bldP spid="10" grpId="0" animBg="1"/>
      <p:bldP spid="252" grpId="0" animBg="1"/>
      <p:bldP spid="3"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246" grpId="0" animBg="1"/>
      <p:bldP spid="248" grpId="0" animBg="1"/>
      <p:bldP spid="254" grpId="0" animBg="1"/>
      <p:bldP spid="255" grpId="0" animBg="1"/>
      <p:bldP spid="256" grpId="0" animBg="1"/>
      <p:bldP spid="2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4B229-F5B6-9A80-D26F-233E5CD8E2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A86A78-465A-E6B5-D859-E61107C15D60}"/>
              </a:ext>
            </a:extLst>
          </p:cNvPr>
          <p:cNvSpPr>
            <a:spLocks noGrp="1"/>
          </p:cNvSpPr>
          <p:nvPr>
            <p:ph type="title"/>
          </p:nvPr>
        </p:nvSpPr>
        <p:spPr>
          <a:xfrm>
            <a:off x="288302" y="262267"/>
            <a:ext cx="9948405" cy="468590"/>
          </a:xfrm>
        </p:spPr>
        <p:txBody>
          <a:bodyPr/>
          <a:lstStyle/>
          <a:p>
            <a:r>
              <a:rPr lang="en-US" altLang="zh-CN"/>
              <a:t>J&amp;J Deep Dive – From Mock to FDA Approval</a:t>
            </a:r>
            <a:endParaRPr lang="zh-CN" altLang="en-US"/>
          </a:p>
        </p:txBody>
      </p:sp>
      <p:sp>
        <p:nvSpPr>
          <p:cNvPr id="5" name="Slide Number Placeholder 4">
            <a:extLst>
              <a:ext uri="{FF2B5EF4-FFF2-40B4-BE49-F238E27FC236}">
                <a16:creationId xmlns:a16="http://schemas.microsoft.com/office/drawing/2014/main" id="{8B5467E6-6562-5EE6-99CC-C2E8B3BE67D3}"/>
              </a:ext>
            </a:extLst>
          </p:cNvPr>
          <p:cNvSpPr>
            <a:spLocks noGrp="1"/>
          </p:cNvSpPr>
          <p:nvPr>
            <p:ph type="sldNum" sz="quarter" idx="12"/>
          </p:nvPr>
        </p:nvSpPr>
        <p:spPr/>
        <p:txBody>
          <a:bodyPr/>
          <a:lstStyle/>
          <a:p>
            <a:fld id="{AEC8D767-5246-2244-A4A3-B8AFB218393C}" type="slidenum">
              <a:rPr lang="en-GB" smtClean="0"/>
              <a:t>15</a:t>
            </a:fld>
            <a:endParaRPr lang="en-GB"/>
          </a:p>
        </p:txBody>
      </p:sp>
      <p:sp>
        <p:nvSpPr>
          <p:cNvPr id="6" name="Subtitle 5">
            <a:extLst>
              <a:ext uri="{FF2B5EF4-FFF2-40B4-BE49-F238E27FC236}">
                <a16:creationId xmlns:a16="http://schemas.microsoft.com/office/drawing/2014/main" id="{5426C2C2-AE60-DA09-2230-252D617794A2}"/>
              </a:ext>
            </a:extLst>
          </p:cNvPr>
          <p:cNvSpPr>
            <a:spLocks noGrp="1"/>
          </p:cNvSpPr>
          <p:nvPr>
            <p:ph type="subTitle" idx="15"/>
          </p:nvPr>
        </p:nvSpPr>
        <p:spPr>
          <a:xfrm>
            <a:off x="288302" y="713620"/>
            <a:ext cx="7794994" cy="292965"/>
          </a:xfrm>
        </p:spPr>
        <p:txBody>
          <a:bodyPr/>
          <a:lstStyle/>
          <a:p>
            <a:r>
              <a:rPr lang="en-US" altLang="zh-CN"/>
              <a:t>A Pragmatic Approach: SAS for Datasets, R for Outputs</a:t>
            </a:r>
            <a:endParaRPr lang="zh-CN" altLang="en-US"/>
          </a:p>
        </p:txBody>
      </p:sp>
      <p:sp>
        <p:nvSpPr>
          <p:cNvPr id="208" name="Text 1">
            <a:extLst>
              <a:ext uri="{FF2B5EF4-FFF2-40B4-BE49-F238E27FC236}">
                <a16:creationId xmlns:a16="http://schemas.microsoft.com/office/drawing/2014/main" id="{F62AF2BE-C920-8A5E-E2B9-1DACB7A93FD7}"/>
              </a:ext>
            </a:extLst>
          </p:cNvPr>
          <p:cNvSpPr/>
          <p:nvPr/>
        </p:nvSpPr>
        <p:spPr>
          <a:xfrm>
            <a:off x="675434" y="1281058"/>
            <a:ext cx="2743200" cy="320040"/>
          </a:xfrm>
          <a:prstGeom prst="rect">
            <a:avLst/>
          </a:prstGeom>
          <a:noFill/>
          <a:ln/>
        </p:spPr>
        <p:txBody>
          <a:bodyPr wrap="square" lIns="0" tIns="0" rIns="0" bIns="0" rtlCol="0" anchor="ctr"/>
          <a:lstStyle/>
          <a:p>
            <a:pPr marL="0" indent="0">
              <a:buNone/>
            </a:pPr>
            <a:r>
              <a:rPr lang="en-US" sz="1600" b="1">
                <a:ea typeface="Calibri" pitchFamily="34" charset="-122"/>
                <a:cs typeface="Calibri" pitchFamily="34" charset="-120"/>
              </a:rPr>
              <a:t>Our Hybrid Strategy</a:t>
            </a:r>
            <a:endParaRPr lang="en-US" sz="1600"/>
          </a:p>
        </p:txBody>
      </p:sp>
      <p:sp>
        <p:nvSpPr>
          <p:cNvPr id="209" name="Shape 2">
            <a:extLst>
              <a:ext uri="{FF2B5EF4-FFF2-40B4-BE49-F238E27FC236}">
                <a16:creationId xmlns:a16="http://schemas.microsoft.com/office/drawing/2014/main" id="{28973733-D759-BC80-8801-12B0A2BC5B3C}"/>
              </a:ext>
            </a:extLst>
          </p:cNvPr>
          <p:cNvSpPr/>
          <p:nvPr/>
        </p:nvSpPr>
        <p:spPr>
          <a:xfrm>
            <a:off x="1724368" y="1655629"/>
            <a:ext cx="2011680" cy="594360"/>
          </a:xfrm>
          <a:prstGeom prst="rect">
            <a:avLst/>
          </a:prstGeom>
          <a:solidFill>
            <a:srgbClr val="E8F4F8"/>
          </a:solidFill>
          <a:ln/>
          <a:effectLst>
            <a:outerShdw blurRad="50800" dist="25400" dir="8100000" algn="bl" rotWithShape="0">
              <a:srgbClr val="000000">
                <a:alpha val="10000"/>
              </a:srgbClr>
            </a:outerShdw>
          </a:effectLst>
        </p:spPr>
        <p:txBody>
          <a:bodyPr/>
          <a:lstStyle/>
          <a:p>
            <a:endParaRPr lang="zh-CN" altLang="en-US"/>
          </a:p>
        </p:txBody>
      </p:sp>
      <p:sp>
        <p:nvSpPr>
          <p:cNvPr id="210" name="Text 3">
            <a:extLst>
              <a:ext uri="{FF2B5EF4-FFF2-40B4-BE49-F238E27FC236}">
                <a16:creationId xmlns:a16="http://schemas.microsoft.com/office/drawing/2014/main" id="{70FF80FB-CB1C-71C8-EFFF-7815704B0770}"/>
              </a:ext>
            </a:extLst>
          </p:cNvPr>
          <p:cNvSpPr/>
          <p:nvPr/>
        </p:nvSpPr>
        <p:spPr>
          <a:xfrm>
            <a:off x="1724368" y="1655629"/>
            <a:ext cx="2011680" cy="594360"/>
          </a:xfrm>
          <a:prstGeom prst="rect">
            <a:avLst/>
          </a:prstGeom>
          <a:noFill/>
          <a:ln/>
        </p:spPr>
        <p:txBody>
          <a:bodyPr wrap="square" lIns="0" tIns="0" rIns="0" bIns="0" rtlCol="0" anchor="ctr"/>
          <a:lstStyle/>
          <a:p>
            <a:pPr marL="0" indent="0" algn="ctr">
              <a:buNone/>
            </a:pPr>
            <a:r>
              <a:rPr lang="en-US" sz="1600" b="1" err="1">
                <a:solidFill>
                  <a:schemeClr val="accent6"/>
                </a:solidFill>
                <a:ea typeface="Calibri" pitchFamily="34" charset="-122"/>
                <a:cs typeface="Calibri" pitchFamily="34" charset="-120"/>
              </a:rPr>
              <a:t>ADaM</a:t>
            </a:r>
            <a:r>
              <a:rPr lang="en-US" sz="1600" b="1">
                <a:solidFill>
                  <a:schemeClr val="accent6"/>
                </a:solidFill>
                <a:ea typeface="Calibri" pitchFamily="34" charset="-122"/>
                <a:cs typeface="Calibri" pitchFamily="34" charset="-120"/>
              </a:rPr>
              <a:t> (SAS)</a:t>
            </a:r>
            <a:endParaRPr lang="en-US" sz="1600">
              <a:solidFill>
                <a:schemeClr val="accent6"/>
              </a:solidFill>
            </a:endParaRPr>
          </a:p>
        </p:txBody>
      </p:sp>
      <p:pic>
        <p:nvPicPr>
          <p:cNvPr id="211" name="Image 0" descr="preencoded.png">
            <a:extLst>
              <a:ext uri="{FF2B5EF4-FFF2-40B4-BE49-F238E27FC236}">
                <a16:creationId xmlns:a16="http://schemas.microsoft.com/office/drawing/2014/main" id="{AC08798C-E8C2-E77F-E32B-E6C76B67C5E3}"/>
              </a:ext>
            </a:extLst>
          </p:cNvPr>
          <p:cNvPicPr>
            <a:picLocks noChangeAspect="1"/>
          </p:cNvPicPr>
          <p:nvPr/>
        </p:nvPicPr>
        <p:blipFill>
          <a:blip r:embed="rId3"/>
          <a:stretch>
            <a:fillRect/>
          </a:stretch>
        </p:blipFill>
        <p:spPr>
          <a:xfrm>
            <a:off x="3873208" y="1792789"/>
            <a:ext cx="320040" cy="320040"/>
          </a:xfrm>
          <a:prstGeom prst="rect">
            <a:avLst/>
          </a:prstGeom>
        </p:spPr>
      </p:pic>
      <p:sp>
        <p:nvSpPr>
          <p:cNvPr id="212" name="Shape 4">
            <a:extLst>
              <a:ext uri="{FF2B5EF4-FFF2-40B4-BE49-F238E27FC236}">
                <a16:creationId xmlns:a16="http://schemas.microsoft.com/office/drawing/2014/main" id="{6CBB2226-C339-E10A-8B44-E7480BFE2850}"/>
              </a:ext>
            </a:extLst>
          </p:cNvPr>
          <p:cNvSpPr/>
          <p:nvPr/>
        </p:nvSpPr>
        <p:spPr>
          <a:xfrm>
            <a:off x="4376128" y="1655629"/>
            <a:ext cx="2011680" cy="594360"/>
          </a:xfrm>
          <a:prstGeom prst="rect">
            <a:avLst/>
          </a:prstGeom>
          <a:solidFill>
            <a:srgbClr val="FFF0F0"/>
          </a:solidFill>
          <a:ln/>
          <a:effectLst>
            <a:outerShdw blurRad="50800" dist="25400" dir="8100000" algn="bl" rotWithShape="0">
              <a:srgbClr val="000000">
                <a:alpha val="10000"/>
              </a:srgbClr>
            </a:outerShdw>
          </a:effectLst>
        </p:spPr>
        <p:txBody>
          <a:bodyPr/>
          <a:lstStyle/>
          <a:p>
            <a:endParaRPr lang="zh-CN" altLang="en-US"/>
          </a:p>
        </p:txBody>
      </p:sp>
      <p:sp>
        <p:nvSpPr>
          <p:cNvPr id="213" name="Text 5">
            <a:extLst>
              <a:ext uri="{FF2B5EF4-FFF2-40B4-BE49-F238E27FC236}">
                <a16:creationId xmlns:a16="http://schemas.microsoft.com/office/drawing/2014/main" id="{1992B888-FCA5-89E9-133F-5B2C94D51EDB}"/>
              </a:ext>
            </a:extLst>
          </p:cNvPr>
          <p:cNvSpPr/>
          <p:nvPr/>
        </p:nvSpPr>
        <p:spPr>
          <a:xfrm>
            <a:off x="4376128" y="1655629"/>
            <a:ext cx="2011680" cy="594360"/>
          </a:xfrm>
          <a:prstGeom prst="rect">
            <a:avLst/>
          </a:prstGeom>
          <a:noFill/>
          <a:ln/>
        </p:spPr>
        <p:txBody>
          <a:bodyPr wrap="square" lIns="0" tIns="0" rIns="0" bIns="0" rtlCol="0" anchor="ctr"/>
          <a:lstStyle/>
          <a:p>
            <a:pPr marL="0" indent="0" algn="ctr">
              <a:buNone/>
            </a:pPr>
            <a:r>
              <a:rPr lang="en-US" sz="1600" b="1">
                <a:solidFill>
                  <a:schemeClr val="accent1"/>
                </a:solidFill>
                <a:ea typeface="Calibri"/>
                <a:cs typeface="Calibri"/>
              </a:rPr>
              <a:t>TLFs (R)</a:t>
            </a:r>
            <a:endParaRPr lang="en-US" sz="1600">
              <a:solidFill>
                <a:schemeClr val="accent1"/>
              </a:solidFill>
              <a:ea typeface="Calibri"/>
              <a:cs typeface="Calibri"/>
            </a:endParaRPr>
          </a:p>
        </p:txBody>
      </p:sp>
      <p:pic>
        <p:nvPicPr>
          <p:cNvPr id="214" name="Image 1" descr="preencoded.png">
            <a:extLst>
              <a:ext uri="{FF2B5EF4-FFF2-40B4-BE49-F238E27FC236}">
                <a16:creationId xmlns:a16="http://schemas.microsoft.com/office/drawing/2014/main" id="{14BC8DD6-4A42-4F4D-74B1-C418F6CBA419}"/>
              </a:ext>
            </a:extLst>
          </p:cNvPr>
          <p:cNvPicPr>
            <a:picLocks noChangeAspect="1"/>
          </p:cNvPicPr>
          <p:nvPr/>
        </p:nvPicPr>
        <p:blipFill>
          <a:blip r:embed="rId3"/>
          <a:stretch>
            <a:fillRect/>
          </a:stretch>
        </p:blipFill>
        <p:spPr>
          <a:xfrm>
            <a:off x="6524968" y="1792789"/>
            <a:ext cx="320040" cy="320040"/>
          </a:xfrm>
          <a:prstGeom prst="rect">
            <a:avLst/>
          </a:prstGeom>
        </p:spPr>
      </p:pic>
      <p:sp>
        <p:nvSpPr>
          <p:cNvPr id="215" name="Shape 6">
            <a:extLst>
              <a:ext uri="{FF2B5EF4-FFF2-40B4-BE49-F238E27FC236}">
                <a16:creationId xmlns:a16="http://schemas.microsoft.com/office/drawing/2014/main" id="{17DDD847-9961-7A4C-BD88-79E491D3FB7F}"/>
              </a:ext>
            </a:extLst>
          </p:cNvPr>
          <p:cNvSpPr/>
          <p:nvPr/>
        </p:nvSpPr>
        <p:spPr>
          <a:xfrm>
            <a:off x="7027888" y="1655629"/>
            <a:ext cx="2926080" cy="594360"/>
          </a:xfrm>
          <a:prstGeom prst="rect">
            <a:avLst/>
          </a:prstGeom>
          <a:solidFill>
            <a:srgbClr val="E8F5E9"/>
          </a:solidFill>
          <a:ln/>
          <a:effectLst>
            <a:outerShdw blurRad="50800" dist="25400" dir="8100000" algn="bl" rotWithShape="0">
              <a:srgbClr val="000000">
                <a:alpha val="10000"/>
              </a:srgbClr>
            </a:outerShdw>
          </a:effectLst>
        </p:spPr>
        <p:txBody>
          <a:bodyPr/>
          <a:lstStyle/>
          <a:p>
            <a:endParaRPr lang="zh-CN" altLang="en-US"/>
          </a:p>
        </p:txBody>
      </p:sp>
      <p:sp>
        <p:nvSpPr>
          <p:cNvPr id="216" name="Text 7">
            <a:extLst>
              <a:ext uri="{FF2B5EF4-FFF2-40B4-BE49-F238E27FC236}">
                <a16:creationId xmlns:a16="http://schemas.microsoft.com/office/drawing/2014/main" id="{02B7DD58-437E-8BDB-F982-87C2DDC71473}"/>
              </a:ext>
            </a:extLst>
          </p:cNvPr>
          <p:cNvSpPr/>
          <p:nvPr/>
        </p:nvSpPr>
        <p:spPr>
          <a:xfrm>
            <a:off x="7027888" y="1650358"/>
            <a:ext cx="2918305" cy="586585"/>
          </a:xfrm>
          <a:prstGeom prst="rect">
            <a:avLst/>
          </a:prstGeom>
          <a:noFill/>
          <a:ln/>
        </p:spPr>
        <p:txBody>
          <a:bodyPr wrap="square" lIns="0" tIns="0" rIns="0" bIns="0" rtlCol="0" anchor="ctr"/>
          <a:lstStyle/>
          <a:p>
            <a:pPr algn="ctr"/>
            <a:r>
              <a:rPr lang="en-US" sz="1600" b="1">
                <a:solidFill>
                  <a:srgbClr val="008B8B"/>
                </a:solidFill>
                <a:ea typeface="Calibri"/>
                <a:cs typeface="Calibri"/>
              </a:rPr>
              <a:t> FDA / NMPA / PMDA / EMA</a:t>
            </a:r>
            <a:endParaRPr lang="en-US" sz="1600">
              <a:solidFill>
                <a:srgbClr val="008B8B"/>
              </a:solidFill>
              <a:ea typeface="Calibri"/>
              <a:cs typeface="Calibri"/>
            </a:endParaRPr>
          </a:p>
        </p:txBody>
      </p:sp>
      <p:sp>
        <p:nvSpPr>
          <p:cNvPr id="218" name="Text 44">
            <a:extLst>
              <a:ext uri="{FF2B5EF4-FFF2-40B4-BE49-F238E27FC236}">
                <a16:creationId xmlns:a16="http://schemas.microsoft.com/office/drawing/2014/main" id="{AC5F063B-BCD8-46E9-C0D2-8F52101DC25B}"/>
              </a:ext>
            </a:extLst>
          </p:cNvPr>
          <p:cNvSpPr/>
          <p:nvPr/>
        </p:nvSpPr>
        <p:spPr>
          <a:xfrm>
            <a:off x="671080" y="3084973"/>
            <a:ext cx="5309952" cy="290079"/>
          </a:xfrm>
          <a:prstGeom prst="rect">
            <a:avLst/>
          </a:prstGeom>
          <a:noFill/>
          <a:ln/>
        </p:spPr>
        <p:txBody>
          <a:bodyPr wrap="square" lIns="0" tIns="0" rIns="0" bIns="0" rtlCol="0" anchor="ctr"/>
          <a:lstStyle/>
          <a:p>
            <a:r>
              <a:rPr lang="en-US" sz="1600" b="1">
                <a:ea typeface="Calibri" pitchFamily="34" charset="-122"/>
                <a:cs typeface="Calibri" pitchFamily="34" charset="-120"/>
              </a:rPr>
              <a:t>FDA Interaction M</a:t>
            </a:r>
            <a:r>
              <a:rPr lang="en-US" altLang="zh-CN" sz="1600" b="1">
                <a:ea typeface="Calibri" pitchFamily="34" charset="-122"/>
                <a:cs typeface="Calibri" pitchFamily="34" charset="-120"/>
              </a:rPr>
              <a:t>ilestones</a:t>
            </a:r>
            <a:endParaRPr lang="en-US" sz="1600" b="1">
              <a:ea typeface="Calibri" pitchFamily="34" charset="-122"/>
              <a:cs typeface="Calibri" pitchFamily="34" charset="-120"/>
            </a:endParaRPr>
          </a:p>
        </p:txBody>
      </p:sp>
      <p:sp>
        <p:nvSpPr>
          <p:cNvPr id="3" name="Text 52">
            <a:extLst>
              <a:ext uri="{FF2B5EF4-FFF2-40B4-BE49-F238E27FC236}">
                <a16:creationId xmlns:a16="http://schemas.microsoft.com/office/drawing/2014/main" id="{1CB076F7-B812-67D4-8162-C9B8EA24E5B9}"/>
              </a:ext>
            </a:extLst>
          </p:cNvPr>
          <p:cNvSpPr/>
          <p:nvPr/>
        </p:nvSpPr>
        <p:spPr>
          <a:xfrm>
            <a:off x="1828112" y="2280261"/>
            <a:ext cx="1804193" cy="726762"/>
          </a:xfrm>
          <a:prstGeom prst="rect">
            <a:avLst/>
          </a:prstGeom>
          <a:noFill/>
          <a:ln/>
        </p:spPr>
        <p:txBody>
          <a:bodyPr wrap="square" lIns="0" tIns="0" rIns="0" bIns="0" rtlCol="0" anchor="ctr"/>
          <a:lstStyle/>
          <a:p>
            <a:pPr algn="ctr"/>
            <a:r>
              <a:rPr lang="en-US" sz="1200">
                <a:solidFill>
                  <a:srgbClr val="4A5568"/>
                </a:solidFill>
                <a:ea typeface="Calibri"/>
                <a:cs typeface="Calibri"/>
              </a:rPr>
              <a:t>Keep current standards/knowledges reusable​</a:t>
            </a:r>
          </a:p>
        </p:txBody>
      </p:sp>
      <p:sp>
        <p:nvSpPr>
          <p:cNvPr id="4" name="Text 52">
            <a:extLst>
              <a:ext uri="{FF2B5EF4-FFF2-40B4-BE49-F238E27FC236}">
                <a16:creationId xmlns:a16="http://schemas.microsoft.com/office/drawing/2014/main" id="{6D82ACD5-3DE1-707F-F806-E4C8BD6EC196}"/>
              </a:ext>
            </a:extLst>
          </p:cNvPr>
          <p:cNvSpPr/>
          <p:nvPr/>
        </p:nvSpPr>
        <p:spPr>
          <a:xfrm>
            <a:off x="4407061" y="2280261"/>
            <a:ext cx="1949814" cy="726762"/>
          </a:xfrm>
          <a:prstGeom prst="rect">
            <a:avLst/>
          </a:prstGeom>
          <a:noFill/>
          <a:ln/>
        </p:spPr>
        <p:txBody>
          <a:bodyPr wrap="square" lIns="0" tIns="0" rIns="0" bIns="0" rtlCol="0" anchor="ctr"/>
          <a:lstStyle/>
          <a:p>
            <a:pPr marL="0" indent="0" algn="ctr">
              <a:buNone/>
            </a:pPr>
            <a:r>
              <a:rPr lang="en-US" sz="1200">
                <a:solidFill>
                  <a:srgbClr val="4A5568"/>
                </a:solidFill>
                <a:ea typeface="Calibri"/>
                <a:cs typeface="Calibri"/>
              </a:rPr>
              <a:t>M</a:t>
            </a:r>
            <a:r>
              <a:rPr lang="en-US" altLang="zh-CN" sz="1200">
                <a:solidFill>
                  <a:srgbClr val="4A5568"/>
                </a:solidFill>
                <a:ea typeface="Calibri"/>
                <a:cs typeface="Calibri"/>
              </a:rPr>
              <a:t>ore flexible + Extensive visualization + Cutting-edge statistical modes</a:t>
            </a:r>
            <a:endParaRPr lang="en-US" sz="1200">
              <a:solidFill>
                <a:srgbClr val="4A5568"/>
              </a:solidFill>
              <a:ea typeface="Calibri"/>
              <a:cs typeface="Calibri"/>
            </a:endParaRPr>
          </a:p>
        </p:txBody>
      </p:sp>
      <p:sp>
        <p:nvSpPr>
          <p:cNvPr id="7" name="Text 52">
            <a:extLst>
              <a:ext uri="{FF2B5EF4-FFF2-40B4-BE49-F238E27FC236}">
                <a16:creationId xmlns:a16="http://schemas.microsoft.com/office/drawing/2014/main" id="{0DD92631-AD09-62A1-AF7B-04BED0265EAB}"/>
              </a:ext>
            </a:extLst>
          </p:cNvPr>
          <p:cNvSpPr/>
          <p:nvPr/>
        </p:nvSpPr>
        <p:spPr>
          <a:xfrm>
            <a:off x="7027888" y="2280261"/>
            <a:ext cx="2926080" cy="726762"/>
          </a:xfrm>
          <a:prstGeom prst="rect">
            <a:avLst/>
          </a:prstGeom>
          <a:noFill/>
          <a:ln/>
        </p:spPr>
        <p:txBody>
          <a:bodyPr wrap="square" lIns="0" tIns="0" rIns="0" bIns="0" rtlCol="0" anchor="ctr"/>
          <a:lstStyle/>
          <a:p>
            <a:pPr marL="0" indent="0" algn="ctr">
              <a:buNone/>
            </a:pPr>
            <a:r>
              <a:rPr lang="en-US" sz="1200">
                <a:solidFill>
                  <a:srgbClr val="4A5568"/>
                </a:solidFill>
                <a:ea typeface="Calibri" pitchFamily="34" charset="-122"/>
                <a:cs typeface="Calibri" pitchFamily="34" charset="-120"/>
              </a:rPr>
              <a:t>T</a:t>
            </a:r>
            <a:r>
              <a:rPr lang="en-US" altLang="zh-CN" sz="1200">
                <a:solidFill>
                  <a:srgbClr val="4A5568"/>
                </a:solidFill>
                <a:ea typeface="Calibri" pitchFamily="34" charset="-122"/>
                <a:cs typeface="Calibri" pitchFamily="34" charset="-120"/>
              </a:rPr>
              <a:t>ake advantage of the strengths offered by </a:t>
            </a:r>
            <a:r>
              <a:rPr lang="en-US" altLang="zh-CN" sz="1200" b="1">
                <a:solidFill>
                  <a:srgbClr val="4A5568"/>
                </a:solidFill>
                <a:ea typeface="Calibri" pitchFamily="34" charset="-122"/>
                <a:cs typeface="Calibri" pitchFamily="34" charset="-120"/>
              </a:rPr>
              <a:t>various programming languages</a:t>
            </a:r>
            <a:endParaRPr lang="en-US" sz="1200" b="1">
              <a:solidFill>
                <a:srgbClr val="4A5568"/>
              </a:solidFill>
            </a:endParaRPr>
          </a:p>
        </p:txBody>
      </p:sp>
      <p:grpSp>
        <p:nvGrpSpPr>
          <p:cNvPr id="250" name="Group 249">
            <a:extLst>
              <a:ext uri="{FF2B5EF4-FFF2-40B4-BE49-F238E27FC236}">
                <a16:creationId xmlns:a16="http://schemas.microsoft.com/office/drawing/2014/main" id="{121CA202-4F82-A595-4A2D-BCEFB39B4683}"/>
              </a:ext>
            </a:extLst>
          </p:cNvPr>
          <p:cNvGrpSpPr/>
          <p:nvPr/>
        </p:nvGrpSpPr>
        <p:grpSpPr>
          <a:xfrm>
            <a:off x="1179489" y="3547707"/>
            <a:ext cx="4738343" cy="2537652"/>
            <a:chOff x="1179489" y="3024266"/>
            <a:chExt cx="4738343" cy="2537652"/>
          </a:xfrm>
        </p:grpSpPr>
        <p:grpSp>
          <p:nvGrpSpPr>
            <p:cNvPr id="248" name="Group 247">
              <a:extLst>
                <a:ext uri="{FF2B5EF4-FFF2-40B4-BE49-F238E27FC236}">
                  <a16:creationId xmlns:a16="http://schemas.microsoft.com/office/drawing/2014/main" id="{E1BA278C-0886-B9BA-E9F2-E206728614D9}"/>
                </a:ext>
              </a:extLst>
            </p:cNvPr>
            <p:cNvGrpSpPr/>
            <p:nvPr/>
          </p:nvGrpSpPr>
          <p:grpSpPr>
            <a:xfrm>
              <a:off x="1179489" y="3024266"/>
              <a:ext cx="4738343" cy="2537652"/>
              <a:chOff x="1160252" y="1582022"/>
              <a:chExt cx="7793487" cy="4174131"/>
            </a:xfrm>
          </p:grpSpPr>
          <p:sp>
            <p:nvSpPr>
              <p:cNvPr id="50" name="Rounded Rectangle 1">
                <a:extLst>
                  <a:ext uri="{FF2B5EF4-FFF2-40B4-BE49-F238E27FC236}">
                    <a16:creationId xmlns:a16="http://schemas.microsoft.com/office/drawing/2014/main" id="{6DAACBA8-CFD3-5CD8-D757-41EE4A609E20}"/>
                  </a:ext>
                </a:extLst>
              </p:cNvPr>
              <p:cNvSpPr/>
              <p:nvPr/>
            </p:nvSpPr>
            <p:spPr>
              <a:xfrm>
                <a:off x="3806398" y="2126474"/>
                <a:ext cx="7561" cy="3085227"/>
              </a:xfrm>
              <a:custGeom>
                <a:avLst/>
                <a:gdLst/>
                <a:ahLst/>
                <a:cxnLst/>
                <a:rect l="0" t="0" r="0" b="0"/>
                <a:pathLst>
                  <a:path w="7561" h="3085227">
                    <a:moveTo>
                      <a:pt x="0" y="3085227"/>
                    </a:moveTo>
                    <a:lnTo>
                      <a:pt x="0" y="2903743"/>
                    </a:lnTo>
                    <a:moveTo>
                      <a:pt x="0" y="2359291"/>
                    </a:moveTo>
                    <a:lnTo>
                      <a:pt x="0" y="2177807"/>
                    </a:lnTo>
                    <a:moveTo>
                      <a:pt x="0" y="1633355"/>
                    </a:moveTo>
                    <a:lnTo>
                      <a:pt x="0" y="1451871"/>
                    </a:lnTo>
                    <a:moveTo>
                      <a:pt x="0" y="907419"/>
                    </a:moveTo>
                    <a:lnTo>
                      <a:pt x="0" y="725935"/>
                    </a:lnTo>
                    <a:moveTo>
                      <a:pt x="0" y="181483"/>
                    </a:moveTo>
                    <a:lnTo>
                      <a:pt x="0" y="0"/>
                    </a:lnTo>
                  </a:path>
                </a:pathLst>
              </a:custGeom>
              <a:noFill/>
              <a:ln w="11342">
                <a:solidFill>
                  <a:srgbClr val="A3A3A3"/>
                </a:solidFill>
              </a:ln>
            </p:spPr>
            <p:txBody>
              <a:bodyPr rtlCol="0" anchor="ctr"/>
              <a:lstStyle/>
              <a:p>
                <a:pPr algn="ctr"/>
                <a:endParaRPr/>
              </a:p>
            </p:txBody>
          </p:sp>
          <p:sp>
            <p:nvSpPr>
              <p:cNvPr id="54" name="Rounded Rectangle 5">
                <a:extLst>
                  <a:ext uri="{FF2B5EF4-FFF2-40B4-BE49-F238E27FC236}">
                    <a16:creationId xmlns:a16="http://schemas.microsoft.com/office/drawing/2014/main" id="{5E7FE67A-7B43-5636-4A9E-B0115FA1F3D5}"/>
                  </a:ext>
                </a:extLst>
              </p:cNvPr>
              <p:cNvSpPr/>
              <p:nvPr/>
            </p:nvSpPr>
            <p:spPr>
              <a:xfrm>
                <a:off x="3534172" y="5211702"/>
                <a:ext cx="544451" cy="544451"/>
              </a:xfrm>
              <a:custGeom>
                <a:avLst/>
                <a:gdLst/>
                <a:ahLst/>
                <a:cxnLst/>
                <a:rect l="0" t="0" r="0" b="0"/>
                <a:pathLst>
                  <a:path w="544451" h="544451">
                    <a:moveTo>
                      <a:pt x="0" y="272225"/>
                    </a:moveTo>
                    <a:cubicBezTo>
                      <a:pt x="0" y="422570"/>
                      <a:pt x="121881" y="544451"/>
                      <a:pt x="272225" y="544451"/>
                    </a:cubicBezTo>
                    <a:cubicBezTo>
                      <a:pt x="422570" y="544451"/>
                      <a:pt x="544451" y="422570"/>
                      <a:pt x="544451" y="272225"/>
                    </a:cubicBezTo>
                    <a:cubicBezTo>
                      <a:pt x="544451" y="121881"/>
                      <a:pt x="422570" y="0"/>
                      <a:pt x="272225" y="0"/>
                    </a:cubicBezTo>
                    <a:cubicBezTo>
                      <a:pt x="121881" y="0"/>
                      <a:pt x="0" y="121881"/>
                      <a:pt x="0" y="272225"/>
                    </a:cubicBezTo>
                  </a:path>
                </a:pathLst>
              </a:custGeom>
              <a:solidFill>
                <a:srgbClr val="FFE4CB"/>
              </a:solidFill>
              <a:ln>
                <a:noFill/>
              </a:ln>
            </p:spPr>
            <p:txBody>
              <a:bodyPr rtlCol="0" anchor="ctr"/>
              <a:lstStyle/>
              <a:p>
                <a:pPr algn="ctr"/>
                <a:endParaRPr/>
              </a:p>
            </p:txBody>
          </p:sp>
          <p:sp>
            <p:nvSpPr>
              <p:cNvPr id="55" name="Rounded Rectangle 6">
                <a:extLst>
                  <a:ext uri="{FF2B5EF4-FFF2-40B4-BE49-F238E27FC236}">
                    <a16:creationId xmlns:a16="http://schemas.microsoft.com/office/drawing/2014/main" id="{6B604E36-F3D3-1CC7-6DAC-7267F86827CA}"/>
                  </a:ext>
                </a:extLst>
              </p:cNvPr>
              <p:cNvSpPr/>
              <p:nvPr/>
            </p:nvSpPr>
            <p:spPr>
              <a:xfrm>
                <a:off x="3534172" y="5211701"/>
                <a:ext cx="544450" cy="544452"/>
              </a:xfrm>
              <a:custGeom>
                <a:avLst/>
                <a:gdLst/>
                <a:ahLst/>
                <a:cxnLst/>
                <a:rect l="0" t="0" r="0" b="0"/>
                <a:pathLst>
                  <a:path w="544451" h="544451">
                    <a:moveTo>
                      <a:pt x="0" y="272225"/>
                    </a:moveTo>
                    <a:cubicBezTo>
                      <a:pt x="0" y="422572"/>
                      <a:pt x="121879" y="544451"/>
                      <a:pt x="272225" y="544451"/>
                    </a:cubicBezTo>
                    <a:cubicBezTo>
                      <a:pt x="422572" y="544451"/>
                      <a:pt x="544451" y="422572"/>
                      <a:pt x="544451" y="272225"/>
                    </a:cubicBezTo>
                    <a:cubicBezTo>
                      <a:pt x="544451" y="121879"/>
                      <a:pt x="422572" y="0"/>
                      <a:pt x="272225" y="0"/>
                    </a:cubicBezTo>
                    <a:cubicBezTo>
                      <a:pt x="121879" y="0"/>
                      <a:pt x="0" y="121879"/>
                      <a:pt x="0" y="272225"/>
                    </a:cubicBezTo>
                    <a:close/>
                  </a:path>
                </a:pathLst>
              </a:custGeom>
              <a:noFill/>
              <a:ln w="11342">
                <a:solidFill>
                  <a:srgbClr val="FFFFFF"/>
                </a:solidFill>
              </a:ln>
            </p:spPr>
            <p:txBody>
              <a:bodyPr rtlCol="0" anchor="ctr"/>
              <a:lstStyle/>
              <a:p>
                <a:pPr algn="ctr"/>
                <a:endParaRPr/>
              </a:p>
            </p:txBody>
          </p:sp>
          <p:sp>
            <p:nvSpPr>
              <p:cNvPr id="56" name="Rounded Rectangle 7">
                <a:extLst>
                  <a:ext uri="{FF2B5EF4-FFF2-40B4-BE49-F238E27FC236}">
                    <a16:creationId xmlns:a16="http://schemas.microsoft.com/office/drawing/2014/main" id="{E9C7429F-4293-B764-F4F0-07088E390254}"/>
                  </a:ext>
                </a:extLst>
              </p:cNvPr>
              <p:cNvSpPr/>
              <p:nvPr/>
            </p:nvSpPr>
            <p:spPr>
              <a:xfrm>
                <a:off x="3534172" y="4485766"/>
                <a:ext cx="544451" cy="544451"/>
              </a:xfrm>
              <a:custGeom>
                <a:avLst/>
                <a:gdLst/>
                <a:ahLst/>
                <a:cxnLst/>
                <a:rect l="0" t="0" r="0" b="0"/>
                <a:pathLst>
                  <a:path w="544451" h="544451">
                    <a:moveTo>
                      <a:pt x="0" y="272225"/>
                    </a:moveTo>
                    <a:cubicBezTo>
                      <a:pt x="0" y="422570"/>
                      <a:pt x="121881" y="544451"/>
                      <a:pt x="272225" y="544451"/>
                    </a:cubicBezTo>
                    <a:cubicBezTo>
                      <a:pt x="422570" y="544451"/>
                      <a:pt x="544451" y="422570"/>
                      <a:pt x="544451" y="272225"/>
                    </a:cubicBezTo>
                    <a:cubicBezTo>
                      <a:pt x="544451" y="121881"/>
                      <a:pt x="422570" y="0"/>
                      <a:pt x="272225" y="0"/>
                    </a:cubicBezTo>
                    <a:cubicBezTo>
                      <a:pt x="121881" y="0"/>
                      <a:pt x="0" y="121881"/>
                      <a:pt x="0" y="272225"/>
                    </a:cubicBezTo>
                  </a:path>
                </a:pathLst>
              </a:custGeom>
              <a:solidFill>
                <a:srgbClr val="FFF8B6"/>
              </a:solidFill>
              <a:ln>
                <a:noFill/>
              </a:ln>
            </p:spPr>
            <p:txBody>
              <a:bodyPr rtlCol="0" anchor="ctr"/>
              <a:lstStyle/>
              <a:p>
                <a:pPr algn="ctr"/>
                <a:endParaRPr/>
              </a:p>
            </p:txBody>
          </p:sp>
          <p:sp>
            <p:nvSpPr>
              <p:cNvPr id="57" name="Rounded Rectangle 8">
                <a:extLst>
                  <a:ext uri="{FF2B5EF4-FFF2-40B4-BE49-F238E27FC236}">
                    <a16:creationId xmlns:a16="http://schemas.microsoft.com/office/drawing/2014/main" id="{A51D854A-8F1B-FA50-DC55-840AE0553117}"/>
                  </a:ext>
                </a:extLst>
              </p:cNvPr>
              <p:cNvSpPr/>
              <p:nvPr/>
            </p:nvSpPr>
            <p:spPr>
              <a:xfrm>
                <a:off x="3534172" y="4485765"/>
                <a:ext cx="544452" cy="544452"/>
              </a:xfrm>
              <a:custGeom>
                <a:avLst/>
                <a:gdLst/>
                <a:ahLst/>
                <a:cxnLst/>
                <a:rect l="0" t="0" r="0" b="0"/>
                <a:pathLst>
                  <a:path w="544451" h="544451">
                    <a:moveTo>
                      <a:pt x="0" y="272225"/>
                    </a:moveTo>
                    <a:cubicBezTo>
                      <a:pt x="0" y="422572"/>
                      <a:pt x="121879" y="544451"/>
                      <a:pt x="272225" y="544451"/>
                    </a:cubicBezTo>
                    <a:cubicBezTo>
                      <a:pt x="422572" y="544451"/>
                      <a:pt x="544451" y="422572"/>
                      <a:pt x="544451" y="272225"/>
                    </a:cubicBezTo>
                    <a:cubicBezTo>
                      <a:pt x="544451" y="121879"/>
                      <a:pt x="422572" y="0"/>
                      <a:pt x="272225" y="0"/>
                    </a:cubicBezTo>
                    <a:cubicBezTo>
                      <a:pt x="121879" y="0"/>
                      <a:pt x="0" y="121879"/>
                      <a:pt x="0" y="272225"/>
                    </a:cubicBezTo>
                    <a:close/>
                  </a:path>
                </a:pathLst>
              </a:custGeom>
              <a:noFill/>
              <a:ln w="11342">
                <a:solidFill>
                  <a:srgbClr val="FFFFFF"/>
                </a:solidFill>
              </a:ln>
            </p:spPr>
            <p:txBody>
              <a:bodyPr rtlCol="0" anchor="ctr"/>
              <a:lstStyle/>
              <a:p>
                <a:pPr algn="ctr"/>
                <a:endParaRPr/>
              </a:p>
            </p:txBody>
          </p:sp>
          <p:sp>
            <p:nvSpPr>
              <p:cNvPr id="58" name="Rounded Rectangle 9">
                <a:extLst>
                  <a:ext uri="{FF2B5EF4-FFF2-40B4-BE49-F238E27FC236}">
                    <a16:creationId xmlns:a16="http://schemas.microsoft.com/office/drawing/2014/main" id="{E748E286-F4E7-74BF-F38E-63DEB2198918}"/>
                  </a:ext>
                </a:extLst>
              </p:cNvPr>
              <p:cNvSpPr/>
              <p:nvPr/>
            </p:nvSpPr>
            <p:spPr>
              <a:xfrm>
                <a:off x="3534172" y="3759830"/>
                <a:ext cx="544452" cy="544452"/>
              </a:xfrm>
              <a:custGeom>
                <a:avLst/>
                <a:gdLst/>
                <a:ahLst/>
                <a:cxnLst/>
                <a:rect l="0" t="0" r="0" b="0"/>
                <a:pathLst>
                  <a:path w="544451" h="544451">
                    <a:moveTo>
                      <a:pt x="0" y="272225"/>
                    </a:moveTo>
                    <a:cubicBezTo>
                      <a:pt x="0" y="422570"/>
                      <a:pt x="121881" y="544451"/>
                      <a:pt x="272225" y="544451"/>
                    </a:cubicBezTo>
                    <a:cubicBezTo>
                      <a:pt x="422570" y="544451"/>
                      <a:pt x="544451" y="422570"/>
                      <a:pt x="544451" y="272225"/>
                    </a:cubicBezTo>
                    <a:cubicBezTo>
                      <a:pt x="544451" y="121881"/>
                      <a:pt x="422570" y="0"/>
                      <a:pt x="272225" y="0"/>
                    </a:cubicBezTo>
                    <a:cubicBezTo>
                      <a:pt x="121881" y="0"/>
                      <a:pt x="0" y="121881"/>
                      <a:pt x="0" y="272225"/>
                    </a:cubicBezTo>
                  </a:path>
                </a:pathLst>
              </a:custGeom>
              <a:solidFill>
                <a:srgbClr val="E9FFB9"/>
              </a:solidFill>
              <a:ln>
                <a:noFill/>
              </a:ln>
            </p:spPr>
            <p:txBody>
              <a:bodyPr rtlCol="0" anchor="ctr"/>
              <a:lstStyle/>
              <a:p>
                <a:pPr algn="ctr"/>
                <a:endParaRPr/>
              </a:p>
            </p:txBody>
          </p:sp>
          <p:sp>
            <p:nvSpPr>
              <p:cNvPr id="59" name="Rounded Rectangle 10">
                <a:extLst>
                  <a:ext uri="{FF2B5EF4-FFF2-40B4-BE49-F238E27FC236}">
                    <a16:creationId xmlns:a16="http://schemas.microsoft.com/office/drawing/2014/main" id="{EA23223B-0990-C1FE-512F-D22190E615E3}"/>
                  </a:ext>
                </a:extLst>
              </p:cNvPr>
              <p:cNvSpPr/>
              <p:nvPr/>
            </p:nvSpPr>
            <p:spPr>
              <a:xfrm>
                <a:off x="3534172" y="3759831"/>
                <a:ext cx="544452" cy="544452"/>
              </a:xfrm>
              <a:custGeom>
                <a:avLst/>
                <a:gdLst/>
                <a:ahLst/>
                <a:cxnLst/>
                <a:rect l="0" t="0" r="0" b="0"/>
                <a:pathLst>
                  <a:path w="544451" h="544451">
                    <a:moveTo>
                      <a:pt x="0" y="272225"/>
                    </a:moveTo>
                    <a:cubicBezTo>
                      <a:pt x="0" y="422572"/>
                      <a:pt x="121879" y="544451"/>
                      <a:pt x="272225" y="544451"/>
                    </a:cubicBezTo>
                    <a:cubicBezTo>
                      <a:pt x="422572" y="544451"/>
                      <a:pt x="544451" y="422572"/>
                      <a:pt x="544451" y="272225"/>
                    </a:cubicBezTo>
                    <a:cubicBezTo>
                      <a:pt x="544451" y="121879"/>
                      <a:pt x="422572" y="0"/>
                      <a:pt x="272225" y="0"/>
                    </a:cubicBezTo>
                    <a:cubicBezTo>
                      <a:pt x="121879" y="0"/>
                      <a:pt x="0" y="121879"/>
                      <a:pt x="0" y="272225"/>
                    </a:cubicBezTo>
                    <a:close/>
                  </a:path>
                </a:pathLst>
              </a:custGeom>
              <a:noFill/>
              <a:ln w="11342">
                <a:solidFill>
                  <a:srgbClr val="FFFFFF"/>
                </a:solidFill>
              </a:ln>
            </p:spPr>
            <p:txBody>
              <a:bodyPr rtlCol="0" anchor="ctr"/>
              <a:lstStyle/>
              <a:p>
                <a:pPr algn="ctr"/>
                <a:endParaRPr/>
              </a:p>
            </p:txBody>
          </p:sp>
          <p:sp>
            <p:nvSpPr>
              <p:cNvPr id="60" name="Rounded Rectangle 11">
                <a:extLst>
                  <a:ext uri="{FF2B5EF4-FFF2-40B4-BE49-F238E27FC236}">
                    <a16:creationId xmlns:a16="http://schemas.microsoft.com/office/drawing/2014/main" id="{7232F845-1E42-8802-9E07-0BCF682DC2DA}"/>
                  </a:ext>
                </a:extLst>
              </p:cNvPr>
              <p:cNvSpPr/>
              <p:nvPr/>
            </p:nvSpPr>
            <p:spPr>
              <a:xfrm>
                <a:off x="3534172" y="3049659"/>
                <a:ext cx="544452" cy="544452"/>
              </a:xfrm>
              <a:custGeom>
                <a:avLst/>
                <a:gdLst/>
                <a:ahLst/>
                <a:cxnLst/>
                <a:rect l="0" t="0" r="0" b="0"/>
                <a:pathLst>
                  <a:path w="544451" h="544451">
                    <a:moveTo>
                      <a:pt x="0" y="272225"/>
                    </a:moveTo>
                    <a:cubicBezTo>
                      <a:pt x="0" y="422570"/>
                      <a:pt x="121881" y="544451"/>
                      <a:pt x="272225" y="544451"/>
                    </a:cubicBezTo>
                    <a:cubicBezTo>
                      <a:pt x="422570" y="544451"/>
                      <a:pt x="544451" y="422570"/>
                      <a:pt x="544451" y="272225"/>
                    </a:cubicBezTo>
                    <a:cubicBezTo>
                      <a:pt x="544451" y="121881"/>
                      <a:pt x="422570" y="0"/>
                      <a:pt x="272225" y="0"/>
                    </a:cubicBezTo>
                    <a:cubicBezTo>
                      <a:pt x="121881" y="0"/>
                      <a:pt x="0" y="121881"/>
                      <a:pt x="0" y="272225"/>
                    </a:cubicBezTo>
                  </a:path>
                </a:pathLst>
              </a:custGeom>
              <a:solidFill>
                <a:srgbClr val="C8FFE5"/>
              </a:solidFill>
              <a:ln>
                <a:noFill/>
              </a:ln>
            </p:spPr>
            <p:txBody>
              <a:bodyPr rtlCol="0" anchor="ctr"/>
              <a:lstStyle/>
              <a:p>
                <a:pPr algn="ctr"/>
                <a:endParaRPr/>
              </a:p>
            </p:txBody>
          </p:sp>
          <p:sp>
            <p:nvSpPr>
              <p:cNvPr id="61" name="Rounded Rectangle 12">
                <a:extLst>
                  <a:ext uri="{FF2B5EF4-FFF2-40B4-BE49-F238E27FC236}">
                    <a16:creationId xmlns:a16="http://schemas.microsoft.com/office/drawing/2014/main" id="{8A88DF83-91AC-1F54-9DFC-0CAA90E35786}"/>
                  </a:ext>
                </a:extLst>
              </p:cNvPr>
              <p:cNvSpPr/>
              <p:nvPr/>
            </p:nvSpPr>
            <p:spPr>
              <a:xfrm>
                <a:off x="3534172" y="3033894"/>
                <a:ext cx="544452" cy="544452"/>
              </a:xfrm>
              <a:custGeom>
                <a:avLst/>
                <a:gdLst/>
                <a:ahLst/>
                <a:cxnLst/>
                <a:rect l="0" t="0" r="0" b="0"/>
                <a:pathLst>
                  <a:path w="544451" h="544451">
                    <a:moveTo>
                      <a:pt x="0" y="272225"/>
                    </a:moveTo>
                    <a:cubicBezTo>
                      <a:pt x="0" y="422572"/>
                      <a:pt x="121879" y="544451"/>
                      <a:pt x="272225" y="544451"/>
                    </a:cubicBezTo>
                    <a:cubicBezTo>
                      <a:pt x="422572" y="544451"/>
                      <a:pt x="544451" y="422572"/>
                      <a:pt x="544451" y="272225"/>
                    </a:cubicBezTo>
                    <a:cubicBezTo>
                      <a:pt x="544451" y="121879"/>
                      <a:pt x="422572" y="0"/>
                      <a:pt x="272225" y="0"/>
                    </a:cubicBezTo>
                    <a:cubicBezTo>
                      <a:pt x="121879" y="0"/>
                      <a:pt x="0" y="121879"/>
                      <a:pt x="0" y="272225"/>
                    </a:cubicBezTo>
                    <a:close/>
                  </a:path>
                </a:pathLst>
              </a:custGeom>
              <a:noFill/>
              <a:ln w="11342">
                <a:solidFill>
                  <a:srgbClr val="FFFFFF"/>
                </a:solidFill>
              </a:ln>
            </p:spPr>
            <p:txBody>
              <a:bodyPr rtlCol="0" anchor="ctr"/>
              <a:lstStyle/>
              <a:p>
                <a:pPr algn="ctr"/>
                <a:endParaRPr/>
              </a:p>
            </p:txBody>
          </p:sp>
          <p:sp>
            <p:nvSpPr>
              <p:cNvPr id="62" name="Rounded Rectangle 13">
                <a:extLst>
                  <a:ext uri="{FF2B5EF4-FFF2-40B4-BE49-F238E27FC236}">
                    <a16:creationId xmlns:a16="http://schemas.microsoft.com/office/drawing/2014/main" id="{9AE13A27-2E4D-A7C4-1C6B-6558059871D2}"/>
                  </a:ext>
                </a:extLst>
              </p:cNvPr>
              <p:cNvSpPr/>
              <p:nvPr/>
            </p:nvSpPr>
            <p:spPr>
              <a:xfrm>
                <a:off x="3534172" y="2307958"/>
                <a:ext cx="544452" cy="544452"/>
              </a:xfrm>
              <a:custGeom>
                <a:avLst/>
                <a:gdLst/>
                <a:ahLst/>
                <a:cxnLst/>
                <a:rect l="0" t="0" r="0" b="0"/>
                <a:pathLst>
                  <a:path w="544451" h="544451">
                    <a:moveTo>
                      <a:pt x="0" y="272225"/>
                    </a:moveTo>
                    <a:cubicBezTo>
                      <a:pt x="0" y="422570"/>
                      <a:pt x="121881" y="544451"/>
                      <a:pt x="272225" y="544451"/>
                    </a:cubicBezTo>
                    <a:cubicBezTo>
                      <a:pt x="422570" y="544451"/>
                      <a:pt x="544451" y="422570"/>
                      <a:pt x="544451" y="272225"/>
                    </a:cubicBezTo>
                    <a:cubicBezTo>
                      <a:pt x="544451" y="121881"/>
                      <a:pt x="422570" y="0"/>
                      <a:pt x="272225" y="0"/>
                    </a:cubicBezTo>
                    <a:cubicBezTo>
                      <a:pt x="121881" y="0"/>
                      <a:pt x="0" y="121881"/>
                      <a:pt x="0" y="272225"/>
                    </a:cubicBezTo>
                  </a:path>
                </a:pathLst>
              </a:custGeom>
              <a:solidFill>
                <a:srgbClr val="D1F4FF"/>
              </a:solidFill>
              <a:ln>
                <a:noFill/>
              </a:ln>
            </p:spPr>
            <p:txBody>
              <a:bodyPr rtlCol="0" anchor="ctr"/>
              <a:lstStyle/>
              <a:p>
                <a:pPr algn="ctr"/>
                <a:endParaRPr/>
              </a:p>
            </p:txBody>
          </p:sp>
          <p:sp>
            <p:nvSpPr>
              <p:cNvPr id="63" name="Rounded Rectangle 14">
                <a:extLst>
                  <a:ext uri="{FF2B5EF4-FFF2-40B4-BE49-F238E27FC236}">
                    <a16:creationId xmlns:a16="http://schemas.microsoft.com/office/drawing/2014/main" id="{C6107E92-5BB7-00E5-FAB4-8B8B00F14748}"/>
                  </a:ext>
                </a:extLst>
              </p:cNvPr>
              <p:cNvSpPr/>
              <p:nvPr/>
            </p:nvSpPr>
            <p:spPr>
              <a:xfrm>
                <a:off x="3534172" y="2336638"/>
                <a:ext cx="544450" cy="544452"/>
              </a:xfrm>
              <a:custGeom>
                <a:avLst/>
                <a:gdLst/>
                <a:ahLst/>
                <a:cxnLst/>
                <a:rect l="0" t="0" r="0" b="0"/>
                <a:pathLst>
                  <a:path w="544451" h="544451">
                    <a:moveTo>
                      <a:pt x="0" y="272225"/>
                    </a:moveTo>
                    <a:cubicBezTo>
                      <a:pt x="0" y="422572"/>
                      <a:pt x="121879" y="544451"/>
                      <a:pt x="272225" y="544451"/>
                    </a:cubicBezTo>
                    <a:cubicBezTo>
                      <a:pt x="422572" y="544451"/>
                      <a:pt x="544451" y="422572"/>
                      <a:pt x="544451" y="272225"/>
                    </a:cubicBezTo>
                    <a:cubicBezTo>
                      <a:pt x="544451" y="121879"/>
                      <a:pt x="422572" y="0"/>
                      <a:pt x="272225" y="0"/>
                    </a:cubicBezTo>
                    <a:cubicBezTo>
                      <a:pt x="121879" y="0"/>
                      <a:pt x="0" y="121879"/>
                      <a:pt x="0" y="272225"/>
                    </a:cubicBezTo>
                    <a:close/>
                  </a:path>
                </a:pathLst>
              </a:custGeom>
              <a:noFill/>
              <a:ln w="11342">
                <a:solidFill>
                  <a:srgbClr val="FFFFFF"/>
                </a:solidFill>
              </a:ln>
            </p:spPr>
            <p:txBody>
              <a:bodyPr rtlCol="0" anchor="ctr"/>
              <a:lstStyle/>
              <a:p>
                <a:pPr algn="ctr"/>
                <a:endParaRPr/>
              </a:p>
            </p:txBody>
          </p:sp>
          <p:sp>
            <p:nvSpPr>
              <p:cNvPr id="192" name="Rounded Rectangle 15">
                <a:extLst>
                  <a:ext uri="{FF2B5EF4-FFF2-40B4-BE49-F238E27FC236}">
                    <a16:creationId xmlns:a16="http://schemas.microsoft.com/office/drawing/2014/main" id="{1565CC8D-6EAC-560F-9D07-0A0BB5F1C255}"/>
                  </a:ext>
                </a:extLst>
              </p:cNvPr>
              <p:cNvSpPr/>
              <p:nvPr/>
            </p:nvSpPr>
            <p:spPr>
              <a:xfrm>
                <a:off x="3534172" y="1582022"/>
                <a:ext cx="544452" cy="544452"/>
              </a:xfrm>
              <a:custGeom>
                <a:avLst/>
                <a:gdLst/>
                <a:ahLst/>
                <a:cxnLst/>
                <a:rect l="0" t="0" r="0" b="0"/>
                <a:pathLst>
                  <a:path w="544451" h="544451">
                    <a:moveTo>
                      <a:pt x="0" y="272225"/>
                    </a:moveTo>
                    <a:cubicBezTo>
                      <a:pt x="0" y="422570"/>
                      <a:pt x="121881" y="544451"/>
                      <a:pt x="272225" y="544451"/>
                    </a:cubicBezTo>
                    <a:cubicBezTo>
                      <a:pt x="422570" y="544451"/>
                      <a:pt x="544451" y="422570"/>
                      <a:pt x="544451" y="272225"/>
                    </a:cubicBezTo>
                    <a:cubicBezTo>
                      <a:pt x="544451" y="121881"/>
                      <a:pt x="422570" y="0"/>
                      <a:pt x="272225" y="0"/>
                    </a:cubicBezTo>
                    <a:cubicBezTo>
                      <a:pt x="121881" y="0"/>
                      <a:pt x="0" y="121881"/>
                      <a:pt x="0" y="272225"/>
                    </a:cubicBezTo>
                  </a:path>
                </a:pathLst>
              </a:custGeom>
              <a:solidFill>
                <a:srgbClr val="DCE9FF"/>
              </a:solidFill>
              <a:ln>
                <a:noFill/>
              </a:ln>
            </p:spPr>
            <p:txBody>
              <a:bodyPr rtlCol="0" anchor="ctr"/>
              <a:lstStyle/>
              <a:p>
                <a:pPr algn="ctr"/>
                <a:endParaRPr/>
              </a:p>
            </p:txBody>
          </p:sp>
          <p:sp>
            <p:nvSpPr>
              <p:cNvPr id="193" name="Rounded Rectangle 16">
                <a:extLst>
                  <a:ext uri="{FF2B5EF4-FFF2-40B4-BE49-F238E27FC236}">
                    <a16:creationId xmlns:a16="http://schemas.microsoft.com/office/drawing/2014/main" id="{C6FA0093-23E4-A6B1-E7F6-4AD0AB200100}"/>
                  </a:ext>
                </a:extLst>
              </p:cNvPr>
              <p:cNvSpPr/>
              <p:nvPr/>
            </p:nvSpPr>
            <p:spPr>
              <a:xfrm>
                <a:off x="3534172" y="1582022"/>
                <a:ext cx="544450" cy="544452"/>
              </a:xfrm>
              <a:custGeom>
                <a:avLst/>
                <a:gdLst/>
                <a:ahLst/>
                <a:cxnLst/>
                <a:rect l="0" t="0" r="0" b="0"/>
                <a:pathLst>
                  <a:path w="544451" h="544451">
                    <a:moveTo>
                      <a:pt x="0" y="272225"/>
                    </a:moveTo>
                    <a:cubicBezTo>
                      <a:pt x="0" y="422572"/>
                      <a:pt x="121879" y="544451"/>
                      <a:pt x="272225" y="544451"/>
                    </a:cubicBezTo>
                    <a:cubicBezTo>
                      <a:pt x="422572" y="544451"/>
                      <a:pt x="544451" y="422572"/>
                      <a:pt x="544451" y="272225"/>
                    </a:cubicBezTo>
                    <a:cubicBezTo>
                      <a:pt x="544451" y="121879"/>
                      <a:pt x="422572" y="0"/>
                      <a:pt x="272225" y="0"/>
                    </a:cubicBezTo>
                    <a:cubicBezTo>
                      <a:pt x="121879" y="0"/>
                      <a:pt x="0" y="121879"/>
                      <a:pt x="0" y="272225"/>
                    </a:cubicBezTo>
                    <a:close/>
                  </a:path>
                </a:pathLst>
              </a:custGeom>
              <a:noFill/>
              <a:ln w="11342">
                <a:solidFill>
                  <a:srgbClr val="FFFFFF"/>
                </a:solidFill>
              </a:ln>
            </p:spPr>
            <p:txBody>
              <a:bodyPr rtlCol="0" anchor="ctr"/>
              <a:lstStyle/>
              <a:p>
                <a:pPr algn="ctr"/>
                <a:endParaRPr/>
              </a:p>
            </p:txBody>
          </p:sp>
          <p:sp>
            <p:nvSpPr>
              <p:cNvPr id="194" name="Rounded Rectangle 17">
                <a:extLst>
                  <a:ext uri="{FF2B5EF4-FFF2-40B4-BE49-F238E27FC236}">
                    <a16:creationId xmlns:a16="http://schemas.microsoft.com/office/drawing/2014/main" id="{4C579EE0-FBA5-EBC6-BC0F-4672F43573F6}"/>
                  </a:ext>
                </a:extLst>
              </p:cNvPr>
              <p:cNvSpPr/>
              <p:nvPr/>
            </p:nvSpPr>
            <p:spPr>
              <a:xfrm>
                <a:off x="3631651" y="5304742"/>
                <a:ext cx="348282" cy="358370"/>
              </a:xfrm>
              <a:custGeom>
                <a:avLst/>
                <a:gdLst/>
                <a:ahLst/>
                <a:cxnLst/>
                <a:rect l="0" t="0" r="0" b="0"/>
                <a:pathLst>
                  <a:path w="348282" h="358370">
                    <a:moveTo>
                      <a:pt x="346702" y="296643"/>
                    </a:moveTo>
                    <a:lnTo>
                      <a:pt x="301331" y="218302"/>
                    </a:lnTo>
                    <a:cubicBezTo>
                      <a:pt x="300575" y="217107"/>
                      <a:pt x="299267" y="216366"/>
                      <a:pt x="297853" y="216336"/>
                    </a:cubicBezTo>
                    <a:cubicBezTo>
                      <a:pt x="296476" y="216381"/>
                      <a:pt x="295251" y="217206"/>
                      <a:pt x="294677" y="218453"/>
                    </a:cubicBezTo>
                    <a:cubicBezTo>
                      <a:pt x="291274" y="225032"/>
                      <a:pt x="286888" y="231044"/>
                      <a:pt x="281670" y="236299"/>
                    </a:cubicBezTo>
                    <a:cubicBezTo>
                      <a:pt x="267870" y="250168"/>
                      <a:pt x="248890" y="257624"/>
                      <a:pt x="229342" y="256867"/>
                    </a:cubicBezTo>
                    <a:cubicBezTo>
                      <a:pt x="228261" y="256875"/>
                      <a:pt x="227233" y="257314"/>
                      <a:pt x="226469" y="258077"/>
                    </a:cubicBezTo>
                    <a:cubicBezTo>
                      <a:pt x="222007" y="262660"/>
                      <a:pt x="216911" y="266577"/>
                      <a:pt x="211345" y="269722"/>
                    </a:cubicBezTo>
                    <a:cubicBezTo>
                      <a:pt x="209561" y="270774"/>
                      <a:pt x="208948" y="273065"/>
                      <a:pt x="209984" y="274865"/>
                    </a:cubicBezTo>
                    <a:lnTo>
                      <a:pt x="254448" y="350483"/>
                    </a:lnTo>
                    <a:cubicBezTo>
                      <a:pt x="257435" y="355511"/>
                      <a:pt x="263053" y="358370"/>
                      <a:pt x="268876" y="357818"/>
                    </a:cubicBezTo>
                    <a:cubicBezTo>
                      <a:pt x="274698" y="357266"/>
                      <a:pt x="279681" y="353409"/>
                      <a:pt x="281670" y="347912"/>
                    </a:cubicBezTo>
                    <a:lnTo>
                      <a:pt x="294223" y="313279"/>
                    </a:lnTo>
                    <a:lnTo>
                      <a:pt x="330368" y="319328"/>
                    </a:lnTo>
                    <a:cubicBezTo>
                      <a:pt x="336032" y="320054"/>
                      <a:pt x="341628" y="317528"/>
                      <a:pt x="344827" y="312795"/>
                    </a:cubicBezTo>
                    <a:cubicBezTo>
                      <a:pt x="348025" y="308061"/>
                      <a:pt x="348282" y="301928"/>
                      <a:pt x="345492" y="296945"/>
                    </a:cubicBezTo>
                    <a:lnTo>
                      <a:pt x="346702" y="296945"/>
                    </a:lnTo>
                    <a:moveTo>
                      <a:pt x="123023" y="258077"/>
                    </a:moveTo>
                    <a:cubicBezTo>
                      <a:pt x="122282" y="257298"/>
                      <a:pt x="121216" y="256905"/>
                      <a:pt x="120149" y="257019"/>
                    </a:cubicBezTo>
                    <a:cubicBezTo>
                      <a:pt x="100595" y="257639"/>
                      <a:pt x="81652" y="250145"/>
                      <a:pt x="67822" y="236299"/>
                    </a:cubicBezTo>
                    <a:cubicBezTo>
                      <a:pt x="62604" y="231044"/>
                      <a:pt x="58218" y="225032"/>
                      <a:pt x="54815" y="218453"/>
                    </a:cubicBezTo>
                    <a:cubicBezTo>
                      <a:pt x="54241" y="217206"/>
                      <a:pt x="53016" y="216381"/>
                      <a:pt x="51639" y="216336"/>
                    </a:cubicBezTo>
                    <a:cubicBezTo>
                      <a:pt x="50225" y="216366"/>
                      <a:pt x="48917" y="217107"/>
                      <a:pt x="48161" y="218302"/>
                    </a:cubicBezTo>
                    <a:lnTo>
                      <a:pt x="2790" y="296643"/>
                    </a:lnTo>
                    <a:cubicBezTo>
                      <a:pt x="0" y="301626"/>
                      <a:pt x="257" y="307759"/>
                      <a:pt x="3455" y="312492"/>
                    </a:cubicBezTo>
                    <a:cubicBezTo>
                      <a:pt x="6654" y="317226"/>
                      <a:pt x="12250" y="319752"/>
                      <a:pt x="17913" y="319026"/>
                    </a:cubicBezTo>
                    <a:lnTo>
                      <a:pt x="54059" y="312976"/>
                    </a:lnTo>
                    <a:lnTo>
                      <a:pt x="66612" y="347609"/>
                    </a:lnTo>
                    <a:cubicBezTo>
                      <a:pt x="68600" y="353107"/>
                      <a:pt x="73584" y="356963"/>
                      <a:pt x="79406" y="357515"/>
                    </a:cubicBezTo>
                    <a:cubicBezTo>
                      <a:pt x="85229" y="358067"/>
                      <a:pt x="90847" y="355209"/>
                      <a:pt x="93834" y="350180"/>
                    </a:cubicBezTo>
                    <a:lnTo>
                      <a:pt x="138298" y="274562"/>
                    </a:lnTo>
                    <a:cubicBezTo>
                      <a:pt x="139220" y="273050"/>
                      <a:pt x="138971" y="271099"/>
                      <a:pt x="137693" y="269874"/>
                    </a:cubicBezTo>
                    <a:cubicBezTo>
                      <a:pt x="132316" y="266592"/>
                      <a:pt x="127386" y="262622"/>
                      <a:pt x="123023" y="258077"/>
                    </a:cubicBezTo>
                    <a:moveTo>
                      <a:pt x="217243" y="232065"/>
                    </a:moveTo>
                    <a:cubicBezTo>
                      <a:pt x="234416" y="237698"/>
                      <a:pt x="253306" y="233191"/>
                      <a:pt x="266085" y="220412"/>
                    </a:cubicBezTo>
                    <a:cubicBezTo>
                      <a:pt x="278865" y="207632"/>
                      <a:pt x="283372" y="188743"/>
                      <a:pt x="277738" y="171570"/>
                    </a:cubicBezTo>
                    <a:cubicBezTo>
                      <a:pt x="293648" y="163335"/>
                      <a:pt x="303637" y="146911"/>
                      <a:pt x="303637" y="128997"/>
                    </a:cubicBezTo>
                    <a:cubicBezTo>
                      <a:pt x="303637" y="111083"/>
                      <a:pt x="293648" y="94659"/>
                      <a:pt x="277738" y="86424"/>
                    </a:cubicBezTo>
                    <a:cubicBezTo>
                      <a:pt x="283372" y="69251"/>
                      <a:pt x="278865" y="50361"/>
                      <a:pt x="266085" y="37582"/>
                    </a:cubicBezTo>
                    <a:cubicBezTo>
                      <a:pt x="253306" y="24802"/>
                      <a:pt x="234416" y="20295"/>
                      <a:pt x="217243" y="25929"/>
                    </a:cubicBezTo>
                    <a:cubicBezTo>
                      <a:pt x="209054" y="10004"/>
                      <a:pt x="192652" y="0"/>
                      <a:pt x="174746" y="0"/>
                    </a:cubicBezTo>
                    <a:cubicBezTo>
                      <a:pt x="156839" y="0"/>
                      <a:pt x="140438" y="10004"/>
                      <a:pt x="132248" y="25929"/>
                    </a:cubicBezTo>
                    <a:cubicBezTo>
                      <a:pt x="115075" y="20295"/>
                      <a:pt x="96186" y="24802"/>
                      <a:pt x="83407" y="37582"/>
                    </a:cubicBezTo>
                    <a:cubicBezTo>
                      <a:pt x="70627" y="50361"/>
                      <a:pt x="66120" y="69251"/>
                      <a:pt x="71754" y="86424"/>
                    </a:cubicBezTo>
                    <a:cubicBezTo>
                      <a:pt x="55844" y="94659"/>
                      <a:pt x="45854" y="111083"/>
                      <a:pt x="45854" y="128997"/>
                    </a:cubicBezTo>
                    <a:cubicBezTo>
                      <a:pt x="45854" y="146911"/>
                      <a:pt x="55844" y="163335"/>
                      <a:pt x="71754" y="171570"/>
                    </a:cubicBezTo>
                    <a:cubicBezTo>
                      <a:pt x="66120" y="188743"/>
                      <a:pt x="70627" y="207632"/>
                      <a:pt x="83407" y="220412"/>
                    </a:cubicBezTo>
                    <a:cubicBezTo>
                      <a:pt x="96186" y="233191"/>
                      <a:pt x="115075" y="237698"/>
                      <a:pt x="132248" y="232065"/>
                    </a:cubicBezTo>
                    <a:cubicBezTo>
                      <a:pt x="140438" y="247990"/>
                      <a:pt x="156839" y="257994"/>
                      <a:pt x="174746" y="257994"/>
                    </a:cubicBezTo>
                    <a:cubicBezTo>
                      <a:pt x="192652" y="257994"/>
                      <a:pt x="209054" y="247990"/>
                      <a:pt x="217243" y="232065"/>
                    </a:cubicBezTo>
                    <a:moveTo>
                      <a:pt x="119998" y="145708"/>
                    </a:moveTo>
                    <a:cubicBezTo>
                      <a:pt x="115575" y="141277"/>
                      <a:pt x="115575" y="134109"/>
                      <a:pt x="119998" y="129677"/>
                    </a:cubicBezTo>
                    <a:cubicBezTo>
                      <a:pt x="122108" y="127515"/>
                      <a:pt x="124997" y="126297"/>
                      <a:pt x="128014" y="126297"/>
                    </a:cubicBezTo>
                    <a:cubicBezTo>
                      <a:pt x="131031" y="126297"/>
                      <a:pt x="133920" y="127515"/>
                      <a:pt x="136029" y="129677"/>
                    </a:cubicBezTo>
                    <a:lnTo>
                      <a:pt x="162193" y="155841"/>
                    </a:lnTo>
                    <a:lnTo>
                      <a:pt x="218605" y="82038"/>
                    </a:lnTo>
                    <a:cubicBezTo>
                      <a:pt x="222408" y="77032"/>
                      <a:pt x="229546" y="76049"/>
                      <a:pt x="234560" y="79845"/>
                    </a:cubicBezTo>
                    <a:cubicBezTo>
                      <a:pt x="239566" y="83648"/>
                      <a:pt x="240549" y="90787"/>
                      <a:pt x="236753" y="95800"/>
                    </a:cubicBezTo>
                    <a:lnTo>
                      <a:pt x="180190" y="169453"/>
                    </a:lnTo>
                    <a:cubicBezTo>
                      <a:pt x="176251" y="174678"/>
                      <a:pt x="170231" y="177937"/>
                      <a:pt x="163698" y="178376"/>
                    </a:cubicBezTo>
                    <a:cubicBezTo>
                      <a:pt x="157165" y="178807"/>
                      <a:pt x="150760" y="176379"/>
                      <a:pt x="146162" y="171721"/>
                    </a:cubicBezTo>
                    <a:lnTo>
                      <a:pt x="119998" y="145708"/>
                    </a:lnTo>
                  </a:path>
                </a:pathLst>
              </a:custGeom>
              <a:solidFill>
                <a:srgbClr val="DE8431"/>
              </a:solidFill>
              <a:ln>
                <a:noFill/>
              </a:ln>
            </p:spPr>
            <p:txBody>
              <a:bodyPr rtlCol="0" anchor="ctr"/>
              <a:lstStyle/>
              <a:p>
                <a:pPr algn="ctr"/>
                <a:endParaRPr/>
              </a:p>
            </p:txBody>
          </p:sp>
          <p:sp>
            <p:nvSpPr>
              <p:cNvPr id="195" name="Rounded Rectangle 18">
                <a:extLst>
                  <a:ext uri="{FF2B5EF4-FFF2-40B4-BE49-F238E27FC236}">
                    <a16:creationId xmlns:a16="http://schemas.microsoft.com/office/drawing/2014/main" id="{E9D760B5-26A9-AD6F-DA59-8B08E78438EE}"/>
                  </a:ext>
                </a:extLst>
              </p:cNvPr>
              <p:cNvSpPr/>
              <p:nvPr/>
            </p:nvSpPr>
            <p:spPr>
              <a:xfrm>
                <a:off x="3677848" y="1678303"/>
                <a:ext cx="257102" cy="351889"/>
              </a:xfrm>
              <a:custGeom>
                <a:avLst/>
                <a:gdLst/>
                <a:ahLst/>
                <a:cxnLst/>
                <a:rect l="0" t="0" r="0" b="0"/>
                <a:pathLst>
                  <a:path w="257102" h="351889">
                    <a:moveTo>
                      <a:pt x="149913" y="37"/>
                    </a:moveTo>
                    <a:cubicBezTo>
                      <a:pt x="151637" y="120"/>
                      <a:pt x="153346" y="347"/>
                      <a:pt x="155017" y="688"/>
                    </a:cubicBezTo>
                    <a:lnTo>
                      <a:pt x="155017" y="73455"/>
                    </a:lnTo>
                    <a:cubicBezTo>
                      <a:pt x="155017" y="91959"/>
                      <a:pt x="170012" y="106954"/>
                      <a:pt x="188516" y="106954"/>
                    </a:cubicBezTo>
                    <a:lnTo>
                      <a:pt x="257102" y="106954"/>
                    </a:lnTo>
                    <a:lnTo>
                      <a:pt x="257102" y="318390"/>
                    </a:lnTo>
                    <a:cubicBezTo>
                      <a:pt x="257102" y="336887"/>
                      <a:pt x="242107" y="351882"/>
                      <a:pt x="223603" y="351889"/>
                    </a:cubicBezTo>
                    <a:lnTo>
                      <a:pt x="33498" y="351889"/>
                    </a:lnTo>
                    <a:cubicBezTo>
                      <a:pt x="14995" y="351882"/>
                      <a:pt x="0" y="336887"/>
                      <a:pt x="0" y="318390"/>
                    </a:cubicBezTo>
                    <a:lnTo>
                      <a:pt x="0" y="33498"/>
                    </a:lnTo>
                    <a:cubicBezTo>
                      <a:pt x="0" y="15002"/>
                      <a:pt x="14995" y="7"/>
                      <a:pt x="33498" y="0"/>
                    </a:cubicBezTo>
                    <a:lnTo>
                      <a:pt x="149913" y="0"/>
                    </a:lnTo>
                    <a:moveTo>
                      <a:pt x="64275" y="233441"/>
                    </a:moveTo>
                    <a:cubicBezTo>
                      <a:pt x="60101" y="233441"/>
                      <a:pt x="56713" y="236829"/>
                      <a:pt x="56713" y="241003"/>
                    </a:cubicBezTo>
                    <a:cubicBezTo>
                      <a:pt x="56713" y="245184"/>
                      <a:pt x="60101" y="248564"/>
                      <a:pt x="64275" y="248564"/>
                    </a:cubicBezTo>
                    <a:lnTo>
                      <a:pt x="155017" y="248564"/>
                    </a:lnTo>
                    <a:cubicBezTo>
                      <a:pt x="159191" y="248564"/>
                      <a:pt x="162579" y="245184"/>
                      <a:pt x="162579" y="241003"/>
                    </a:cubicBezTo>
                    <a:cubicBezTo>
                      <a:pt x="162579" y="236829"/>
                      <a:pt x="159191" y="233441"/>
                      <a:pt x="155017" y="233441"/>
                    </a:cubicBezTo>
                    <a:lnTo>
                      <a:pt x="64275" y="233441"/>
                    </a:lnTo>
                    <a:moveTo>
                      <a:pt x="64275" y="183669"/>
                    </a:moveTo>
                    <a:cubicBezTo>
                      <a:pt x="60101" y="183669"/>
                      <a:pt x="56713" y="187057"/>
                      <a:pt x="56713" y="191231"/>
                    </a:cubicBezTo>
                    <a:cubicBezTo>
                      <a:pt x="56713" y="195412"/>
                      <a:pt x="60101" y="198793"/>
                      <a:pt x="64275" y="198793"/>
                    </a:cubicBezTo>
                    <a:lnTo>
                      <a:pt x="192826" y="198793"/>
                    </a:lnTo>
                    <a:cubicBezTo>
                      <a:pt x="197000" y="198793"/>
                      <a:pt x="200388" y="195412"/>
                      <a:pt x="200388" y="191231"/>
                    </a:cubicBezTo>
                    <a:cubicBezTo>
                      <a:pt x="200388" y="187057"/>
                      <a:pt x="197000" y="183669"/>
                      <a:pt x="192826" y="183669"/>
                    </a:cubicBezTo>
                    <a:lnTo>
                      <a:pt x="64275" y="183669"/>
                    </a:lnTo>
                    <a:moveTo>
                      <a:pt x="64275" y="136264"/>
                    </a:moveTo>
                    <a:cubicBezTo>
                      <a:pt x="60101" y="136264"/>
                      <a:pt x="56713" y="139651"/>
                      <a:pt x="56713" y="143826"/>
                    </a:cubicBezTo>
                    <a:cubicBezTo>
                      <a:pt x="56713" y="148000"/>
                      <a:pt x="60101" y="151387"/>
                      <a:pt x="64275" y="151387"/>
                    </a:cubicBezTo>
                    <a:lnTo>
                      <a:pt x="192826" y="151387"/>
                    </a:lnTo>
                    <a:cubicBezTo>
                      <a:pt x="197000" y="151387"/>
                      <a:pt x="200388" y="148000"/>
                      <a:pt x="200388" y="143826"/>
                    </a:cubicBezTo>
                    <a:cubicBezTo>
                      <a:pt x="200388" y="139651"/>
                      <a:pt x="197000" y="136264"/>
                      <a:pt x="192826" y="136264"/>
                    </a:cubicBezTo>
                    <a:lnTo>
                      <a:pt x="64275" y="136264"/>
                    </a:lnTo>
                    <a:moveTo>
                      <a:pt x="170141" y="8121"/>
                    </a:moveTo>
                    <a:lnTo>
                      <a:pt x="170141" y="73455"/>
                    </a:lnTo>
                    <a:cubicBezTo>
                      <a:pt x="170141" y="83603"/>
                      <a:pt x="178368" y="91830"/>
                      <a:pt x="188516" y="91830"/>
                    </a:cubicBezTo>
                    <a:lnTo>
                      <a:pt x="253684" y="91830"/>
                    </a:lnTo>
                    <a:cubicBezTo>
                      <a:pt x="252247" y="88889"/>
                      <a:pt x="250379" y="86151"/>
                      <a:pt x="248118" y="83724"/>
                    </a:cubicBezTo>
                    <a:lnTo>
                      <a:pt x="246924" y="82514"/>
                    </a:lnTo>
                    <a:lnTo>
                      <a:pt x="171608" y="9452"/>
                    </a:lnTo>
                    <a:cubicBezTo>
                      <a:pt x="171131" y="8991"/>
                      <a:pt x="170640" y="8552"/>
                      <a:pt x="170141" y="8121"/>
                    </a:cubicBezTo>
                  </a:path>
                </a:pathLst>
              </a:custGeom>
              <a:solidFill>
                <a:srgbClr val="4E88E7"/>
              </a:solidFill>
              <a:ln>
                <a:noFill/>
              </a:ln>
            </p:spPr>
            <p:txBody>
              <a:bodyPr rtlCol="0" anchor="ctr"/>
              <a:lstStyle/>
              <a:p>
                <a:pPr algn="ctr"/>
                <a:endParaRPr/>
              </a:p>
            </p:txBody>
          </p:sp>
          <p:sp>
            <p:nvSpPr>
              <p:cNvPr id="196" name="Rounded Rectangle 19">
                <a:extLst>
                  <a:ext uri="{FF2B5EF4-FFF2-40B4-BE49-F238E27FC236}">
                    <a16:creationId xmlns:a16="http://schemas.microsoft.com/office/drawing/2014/main" id="{9439EDF8-CA32-11B0-5D4A-E1B97268F738}"/>
                  </a:ext>
                </a:extLst>
              </p:cNvPr>
              <p:cNvSpPr/>
              <p:nvPr/>
            </p:nvSpPr>
            <p:spPr>
              <a:xfrm>
                <a:off x="3632349" y="4576508"/>
                <a:ext cx="347996" cy="362967"/>
              </a:xfrm>
              <a:custGeom>
                <a:avLst/>
                <a:gdLst/>
                <a:ahLst/>
                <a:cxnLst/>
                <a:rect l="0" t="0" r="0" b="0"/>
                <a:pathLst>
                  <a:path w="347995" h="362967">
                    <a:moveTo>
                      <a:pt x="68185" y="151236"/>
                    </a:moveTo>
                    <a:lnTo>
                      <a:pt x="162707" y="151236"/>
                    </a:lnTo>
                    <a:cubicBezTo>
                      <a:pt x="164795" y="151236"/>
                      <a:pt x="166488" y="152930"/>
                      <a:pt x="166488" y="155017"/>
                    </a:cubicBezTo>
                    <a:lnTo>
                      <a:pt x="166488" y="189045"/>
                    </a:lnTo>
                    <a:cubicBezTo>
                      <a:pt x="166458" y="192108"/>
                      <a:pt x="168326" y="194875"/>
                      <a:pt x="171177" y="196002"/>
                    </a:cubicBezTo>
                    <a:cubicBezTo>
                      <a:pt x="172077" y="196418"/>
                      <a:pt x="173060" y="196630"/>
                      <a:pt x="174050" y="196607"/>
                    </a:cubicBezTo>
                    <a:cubicBezTo>
                      <a:pt x="176024" y="196622"/>
                      <a:pt x="177922" y="195859"/>
                      <a:pt x="179343" y="194490"/>
                    </a:cubicBezTo>
                    <a:lnTo>
                      <a:pt x="221387" y="152295"/>
                    </a:lnTo>
                    <a:cubicBezTo>
                      <a:pt x="222143" y="151644"/>
                      <a:pt x="223111" y="151266"/>
                      <a:pt x="224110" y="151236"/>
                    </a:cubicBezTo>
                    <a:lnTo>
                      <a:pt x="279916" y="151236"/>
                    </a:lnTo>
                    <a:cubicBezTo>
                      <a:pt x="292446" y="151236"/>
                      <a:pt x="302601" y="141081"/>
                      <a:pt x="302601" y="128551"/>
                    </a:cubicBezTo>
                    <a:lnTo>
                      <a:pt x="302601" y="22685"/>
                    </a:lnTo>
                    <a:cubicBezTo>
                      <a:pt x="302601" y="10155"/>
                      <a:pt x="292446" y="0"/>
                      <a:pt x="279916" y="0"/>
                    </a:cubicBezTo>
                    <a:lnTo>
                      <a:pt x="68185" y="0"/>
                    </a:lnTo>
                    <a:cubicBezTo>
                      <a:pt x="55655" y="0"/>
                      <a:pt x="45499" y="10155"/>
                      <a:pt x="45499" y="22685"/>
                    </a:cubicBezTo>
                    <a:lnTo>
                      <a:pt x="45499" y="128551"/>
                    </a:lnTo>
                    <a:cubicBezTo>
                      <a:pt x="45499" y="141081"/>
                      <a:pt x="55655" y="151236"/>
                      <a:pt x="68185" y="151236"/>
                    </a:cubicBezTo>
                    <a:moveTo>
                      <a:pt x="166488" y="113427"/>
                    </a:moveTo>
                    <a:cubicBezTo>
                      <a:pt x="166488" y="105071"/>
                      <a:pt x="173256" y="98303"/>
                      <a:pt x="181612" y="98303"/>
                    </a:cubicBezTo>
                    <a:cubicBezTo>
                      <a:pt x="189968" y="98303"/>
                      <a:pt x="196736" y="105071"/>
                      <a:pt x="196736" y="113427"/>
                    </a:cubicBezTo>
                    <a:cubicBezTo>
                      <a:pt x="196736" y="121783"/>
                      <a:pt x="189968" y="128551"/>
                      <a:pt x="181612" y="128551"/>
                    </a:cubicBezTo>
                    <a:cubicBezTo>
                      <a:pt x="173256" y="128551"/>
                      <a:pt x="166488" y="121783"/>
                      <a:pt x="166488" y="113427"/>
                    </a:cubicBezTo>
                    <a:moveTo>
                      <a:pt x="181612" y="90741"/>
                    </a:moveTo>
                    <a:cubicBezTo>
                      <a:pt x="176848" y="90137"/>
                      <a:pt x="173279" y="86091"/>
                      <a:pt x="173279" y="81289"/>
                    </a:cubicBezTo>
                    <a:cubicBezTo>
                      <a:pt x="173279" y="76487"/>
                      <a:pt x="176848" y="72442"/>
                      <a:pt x="181612" y="71837"/>
                    </a:cubicBezTo>
                    <a:cubicBezTo>
                      <a:pt x="188539" y="71897"/>
                      <a:pt x="194815" y="67776"/>
                      <a:pt x="197507" y="61394"/>
                    </a:cubicBezTo>
                    <a:cubicBezTo>
                      <a:pt x="200199" y="55012"/>
                      <a:pt x="198777" y="47639"/>
                      <a:pt x="193900" y="42716"/>
                    </a:cubicBezTo>
                    <a:cubicBezTo>
                      <a:pt x="189023" y="37801"/>
                      <a:pt x="181665" y="36311"/>
                      <a:pt x="175260" y="38943"/>
                    </a:cubicBezTo>
                    <a:cubicBezTo>
                      <a:pt x="168855" y="41582"/>
                      <a:pt x="164674" y="47821"/>
                      <a:pt x="164674" y="54747"/>
                    </a:cubicBezTo>
                    <a:cubicBezTo>
                      <a:pt x="164674" y="60010"/>
                      <a:pt x="160409" y="64275"/>
                      <a:pt x="155146" y="64275"/>
                    </a:cubicBezTo>
                    <a:cubicBezTo>
                      <a:pt x="149883" y="64275"/>
                      <a:pt x="145618" y="60010"/>
                      <a:pt x="145618" y="54747"/>
                    </a:cubicBezTo>
                    <a:cubicBezTo>
                      <a:pt x="145618" y="34867"/>
                      <a:pt x="161732" y="18753"/>
                      <a:pt x="181612" y="18753"/>
                    </a:cubicBezTo>
                    <a:cubicBezTo>
                      <a:pt x="201492" y="18753"/>
                      <a:pt x="217606" y="34867"/>
                      <a:pt x="217606" y="54747"/>
                    </a:cubicBezTo>
                    <a:cubicBezTo>
                      <a:pt x="217606" y="74627"/>
                      <a:pt x="201492" y="90741"/>
                      <a:pt x="181612" y="90741"/>
                    </a:cubicBezTo>
                    <a:moveTo>
                      <a:pt x="347972" y="340282"/>
                    </a:moveTo>
                    <a:cubicBezTo>
                      <a:pt x="347995" y="337136"/>
                      <a:pt x="346067" y="334308"/>
                      <a:pt x="343133" y="333174"/>
                    </a:cubicBezTo>
                    <a:lnTo>
                      <a:pt x="292317" y="314118"/>
                    </a:lnTo>
                    <a:cubicBezTo>
                      <a:pt x="289436" y="313006"/>
                      <a:pt x="287515" y="310254"/>
                      <a:pt x="287478" y="307161"/>
                    </a:cubicBezTo>
                    <a:lnTo>
                      <a:pt x="287478" y="293096"/>
                    </a:lnTo>
                    <a:cubicBezTo>
                      <a:pt x="287447" y="291387"/>
                      <a:pt x="288037" y="289716"/>
                      <a:pt x="289141" y="288408"/>
                    </a:cubicBezTo>
                    <a:cubicBezTo>
                      <a:pt x="302019" y="273284"/>
                      <a:pt x="309430" y="254266"/>
                      <a:pt x="310163" y="234416"/>
                    </a:cubicBezTo>
                    <a:cubicBezTo>
                      <a:pt x="310163" y="197363"/>
                      <a:pt x="290200" y="173922"/>
                      <a:pt x="257835" y="173922"/>
                    </a:cubicBezTo>
                    <a:cubicBezTo>
                      <a:pt x="239747" y="174156"/>
                      <a:pt x="223104" y="183858"/>
                      <a:pt x="213977" y="199481"/>
                    </a:cubicBezTo>
                    <a:cubicBezTo>
                      <a:pt x="190233" y="240466"/>
                      <a:pt x="216699" y="277972"/>
                      <a:pt x="225319" y="288408"/>
                    </a:cubicBezTo>
                    <a:cubicBezTo>
                      <a:pt x="226423" y="289716"/>
                      <a:pt x="227013" y="291387"/>
                      <a:pt x="226983" y="293096"/>
                    </a:cubicBezTo>
                    <a:lnTo>
                      <a:pt x="226983" y="307161"/>
                    </a:lnTo>
                    <a:cubicBezTo>
                      <a:pt x="226945" y="310254"/>
                      <a:pt x="225024" y="313006"/>
                      <a:pt x="222143" y="314118"/>
                    </a:cubicBezTo>
                    <a:lnTo>
                      <a:pt x="175411" y="331661"/>
                    </a:lnTo>
                    <a:cubicBezTo>
                      <a:pt x="174527" y="331964"/>
                      <a:pt x="173574" y="331964"/>
                      <a:pt x="172689" y="331661"/>
                    </a:cubicBezTo>
                    <a:lnTo>
                      <a:pt x="125957" y="314118"/>
                    </a:lnTo>
                    <a:cubicBezTo>
                      <a:pt x="123076" y="313006"/>
                      <a:pt x="121155" y="310254"/>
                      <a:pt x="121117" y="307161"/>
                    </a:cubicBezTo>
                    <a:lnTo>
                      <a:pt x="121117" y="293096"/>
                    </a:lnTo>
                    <a:cubicBezTo>
                      <a:pt x="121087" y="291387"/>
                      <a:pt x="121677" y="289716"/>
                      <a:pt x="122781" y="288408"/>
                    </a:cubicBezTo>
                    <a:cubicBezTo>
                      <a:pt x="135659" y="273284"/>
                      <a:pt x="143069" y="254266"/>
                      <a:pt x="143803" y="234416"/>
                    </a:cubicBezTo>
                    <a:cubicBezTo>
                      <a:pt x="143803" y="197363"/>
                      <a:pt x="123840" y="173922"/>
                      <a:pt x="91475" y="173922"/>
                    </a:cubicBezTo>
                    <a:cubicBezTo>
                      <a:pt x="73425" y="174307"/>
                      <a:pt x="56849" y="183964"/>
                      <a:pt x="47616" y="199481"/>
                    </a:cubicBezTo>
                    <a:cubicBezTo>
                      <a:pt x="23872" y="240466"/>
                      <a:pt x="50339" y="277972"/>
                      <a:pt x="58959" y="288408"/>
                    </a:cubicBezTo>
                    <a:cubicBezTo>
                      <a:pt x="60063" y="289716"/>
                      <a:pt x="60653" y="291387"/>
                      <a:pt x="60623" y="293096"/>
                    </a:cubicBezTo>
                    <a:lnTo>
                      <a:pt x="60623" y="307161"/>
                    </a:lnTo>
                    <a:cubicBezTo>
                      <a:pt x="60585" y="310254"/>
                      <a:pt x="58664" y="313006"/>
                      <a:pt x="55783" y="314118"/>
                    </a:cubicBezTo>
                    <a:lnTo>
                      <a:pt x="4968" y="332720"/>
                    </a:lnTo>
                    <a:cubicBezTo>
                      <a:pt x="2034" y="333854"/>
                      <a:pt x="105" y="336683"/>
                      <a:pt x="128" y="339828"/>
                    </a:cubicBezTo>
                    <a:lnTo>
                      <a:pt x="128" y="354952"/>
                    </a:lnTo>
                    <a:cubicBezTo>
                      <a:pt x="0" y="357031"/>
                      <a:pt x="741" y="359081"/>
                      <a:pt x="2177" y="360593"/>
                    </a:cubicBezTo>
                    <a:cubicBezTo>
                      <a:pt x="3606" y="362113"/>
                      <a:pt x="5603" y="362967"/>
                      <a:pt x="7690" y="362967"/>
                    </a:cubicBezTo>
                    <a:lnTo>
                      <a:pt x="340410" y="362967"/>
                    </a:lnTo>
                    <a:cubicBezTo>
                      <a:pt x="344585" y="362967"/>
                      <a:pt x="347972" y="359580"/>
                      <a:pt x="347972" y="355406"/>
                    </a:cubicBezTo>
                    <a:lnTo>
                      <a:pt x="347972" y="340282"/>
                    </a:lnTo>
                  </a:path>
                </a:pathLst>
              </a:custGeom>
              <a:solidFill>
                <a:srgbClr val="E0CB15"/>
              </a:solidFill>
              <a:ln>
                <a:noFill/>
              </a:ln>
            </p:spPr>
            <p:txBody>
              <a:bodyPr rtlCol="0" anchor="ctr"/>
              <a:lstStyle/>
              <a:p>
                <a:pPr algn="ctr"/>
                <a:endParaRPr/>
              </a:p>
            </p:txBody>
          </p:sp>
          <p:sp>
            <p:nvSpPr>
              <p:cNvPr id="197" name="Rounded Rectangle 20">
                <a:extLst>
                  <a:ext uri="{FF2B5EF4-FFF2-40B4-BE49-F238E27FC236}">
                    <a16:creationId xmlns:a16="http://schemas.microsoft.com/office/drawing/2014/main" id="{3FEA0889-5148-5F91-F293-2401B08D7976}"/>
                  </a:ext>
                </a:extLst>
              </p:cNvPr>
              <p:cNvSpPr/>
              <p:nvPr/>
            </p:nvSpPr>
            <p:spPr>
              <a:xfrm>
                <a:off x="3630178" y="2427827"/>
                <a:ext cx="357280" cy="362076"/>
              </a:xfrm>
              <a:custGeom>
                <a:avLst/>
                <a:gdLst/>
                <a:ahLst/>
                <a:cxnLst/>
                <a:rect l="0" t="0" r="0" b="0"/>
                <a:pathLst>
                  <a:path w="357281" h="362075">
                    <a:moveTo>
                      <a:pt x="202460" y="0"/>
                    </a:moveTo>
                    <a:cubicBezTo>
                      <a:pt x="210816" y="0"/>
                      <a:pt x="217584" y="6767"/>
                      <a:pt x="217584" y="15123"/>
                    </a:cubicBezTo>
                    <a:lnTo>
                      <a:pt x="217584" y="31275"/>
                    </a:lnTo>
                    <a:lnTo>
                      <a:pt x="235369" y="31275"/>
                    </a:lnTo>
                    <a:lnTo>
                      <a:pt x="235369" y="15138"/>
                    </a:lnTo>
                    <a:cubicBezTo>
                      <a:pt x="235369" y="6782"/>
                      <a:pt x="242137" y="15"/>
                      <a:pt x="250493" y="15"/>
                    </a:cubicBezTo>
                    <a:cubicBezTo>
                      <a:pt x="258849" y="15"/>
                      <a:pt x="265616" y="6782"/>
                      <a:pt x="265616" y="15138"/>
                    </a:cubicBezTo>
                    <a:lnTo>
                      <a:pt x="265616" y="31290"/>
                    </a:lnTo>
                    <a:lnTo>
                      <a:pt x="283387" y="31290"/>
                    </a:lnTo>
                    <a:lnTo>
                      <a:pt x="283387" y="15138"/>
                    </a:lnTo>
                    <a:cubicBezTo>
                      <a:pt x="283387" y="6782"/>
                      <a:pt x="290155" y="15"/>
                      <a:pt x="298510" y="15"/>
                    </a:cubicBezTo>
                    <a:cubicBezTo>
                      <a:pt x="306866" y="15"/>
                      <a:pt x="313634" y="6782"/>
                      <a:pt x="313634" y="15138"/>
                    </a:cubicBezTo>
                    <a:lnTo>
                      <a:pt x="313634" y="36357"/>
                    </a:lnTo>
                    <a:cubicBezTo>
                      <a:pt x="317233" y="38784"/>
                      <a:pt x="320198" y="42036"/>
                      <a:pt x="322285" y="45839"/>
                    </a:cubicBezTo>
                    <a:lnTo>
                      <a:pt x="342157" y="45839"/>
                    </a:lnTo>
                    <a:cubicBezTo>
                      <a:pt x="350513" y="45839"/>
                      <a:pt x="357281" y="52607"/>
                      <a:pt x="357281" y="60963"/>
                    </a:cubicBezTo>
                    <a:cubicBezTo>
                      <a:pt x="357281" y="69319"/>
                      <a:pt x="350513" y="76087"/>
                      <a:pt x="342157" y="76087"/>
                    </a:cubicBezTo>
                    <a:lnTo>
                      <a:pt x="326005" y="76087"/>
                    </a:lnTo>
                    <a:lnTo>
                      <a:pt x="326005" y="100844"/>
                    </a:lnTo>
                    <a:lnTo>
                      <a:pt x="342157" y="100844"/>
                    </a:lnTo>
                    <a:cubicBezTo>
                      <a:pt x="350513" y="100844"/>
                      <a:pt x="357281" y="107612"/>
                      <a:pt x="357281" y="115968"/>
                    </a:cubicBezTo>
                    <a:cubicBezTo>
                      <a:pt x="357281" y="124324"/>
                      <a:pt x="350513" y="131091"/>
                      <a:pt x="342157" y="131091"/>
                    </a:cubicBezTo>
                    <a:lnTo>
                      <a:pt x="322285" y="131091"/>
                    </a:lnTo>
                    <a:cubicBezTo>
                      <a:pt x="320190" y="134895"/>
                      <a:pt x="317226" y="138154"/>
                      <a:pt x="313634" y="140589"/>
                    </a:cubicBezTo>
                    <a:lnTo>
                      <a:pt x="313634" y="161808"/>
                    </a:lnTo>
                    <a:cubicBezTo>
                      <a:pt x="313634" y="170163"/>
                      <a:pt x="306866" y="176931"/>
                      <a:pt x="298510" y="176931"/>
                    </a:cubicBezTo>
                    <a:cubicBezTo>
                      <a:pt x="290155" y="176931"/>
                      <a:pt x="283387" y="170163"/>
                      <a:pt x="283387" y="161808"/>
                    </a:cubicBezTo>
                    <a:lnTo>
                      <a:pt x="283387" y="145625"/>
                    </a:lnTo>
                    <a:lnTo>
                      <a:pt x="266055" y="145625"/>
                    </a:lnTo>
                    <a:cubicBezTo>
                      <a:pt x="265919" y="145504"/>
                      <a:pt x="265783" y="145383"/>
                      <a:pt x="265647" y="145262"/>
                    </a:cubicBezTo>
                    <a:cubicBezTo>
                      <a:pt x="265798" y="143705"/>
                      <a:pt x="265904" y="142132"/>
                      <a:pt x="265904" y="140513"/>
                    </a:cubicBezTo>
                    <a:cubicBezTo>
                      <a:pt x="265904" y="125889"/>
                      <a:pt x="258992" y="113745"/>
                      <a:pt x="250221" y="104701"/>
                    </a:cubicBezTo>
                    <a:cubicBezTo>
                      <a:pt x="241555" y="95778"/>
                      <a:pt x="230106" y="88760"/>
                      <a:pt x="217720" y="83361"/>
                    </a:cubicBezTo>
                    <a:cubicBezTo>
                      <a:pt x="197636" y="74605"/>
                      <a:pt x="172394" y="68918"/>
                      <a:pt x="144990" y="67073"/>
                    </a:cubicBezTo>
                    <a:cubicBezTo>
                      <a:pt x="142918" y="62392"/>
                      <a:pt x="143349" y="56985"/>
                      <a:pt x="146147" y="52698"/>
                    </a:cubicBezTo>
                    <a:cubicBezTo>
                      <a:pt x="148937" y="48403"/>
                      <a:pt x="153709" y="45824"/>
                      <a:pt x="158828" y="45824"/>
                    </a:cubicBezTo>
                    <a:lnTo>
                      <a:pt x="178701" y="45824"/>
                    </a:lnTo>
                    <a:cubicBezTo>
                      <a:pt x="180788" y="42028"/>
                      <a:pt x="183752" y="38777"/>
                      <a:pt x="187336" y="36342"/>
                    </a:cubicBezTo>
                    <a:lnTo>
                      <a:pt x="187336" y="15123"/>
                    </a:lnTo>
                    <a:cubicBezTo>
                      <a:pt x="187336" y="6767"/>
                      <a:pt x="194104" y="0"/>
                      <a:pt x="202460" y="0"/>
                    </a:cubicBezTo>
                    <a:moveTo>
                      <a:pt x="125254" y="191934"/>
                    </a:moveTo>
                    <a:cubicBezTo>
                      <a:pt x="190406" y="191934"/>
                      <a:pt x="243218" y="168916"/>
                      <a:pt x="243218" y="140513"/>
                    </a:cubicBezTo>
                    <a:cubicBezTo>
                      <a:pt x="243218" y="112111"/>
                      <a:pt x="190406" y="89093"/>
                      <a:pt x="125254" y="89093"/>
                    </a:cubicBezTo>
                    <a:cubicBezTo>
                      <a:pt x="60116" y="89093"/>
                      <a:pt x="7289" y="112111"/>
                      <a:pt x="7289" y="140513"/>
                    </a:cubicBezTo>
                    <a:cubicBezTo>
                      <a:pt x="7289" y="168916"/>
                      <a:pt x="60116" y="191934"/>
                      <a:pt x="125254" y="191934"/>
                    </a:cubicBezTo>
                    <a:moveTo>
                      <a:pt x="217735" y="197681"/>
                    </a:moveTo>
                    <a:cubicBezTo>
                      <a:pt x="192917" y="208494"/>
                      <a:pt x="160204" y="214619"/>
                      <a:pt x="125254" y="214619"/>
                    </a:cubicBezTo>
                    <a:cubicBezTo>
                      <a:pt x="90318" y="214619"/>
                      <a:pt x="57606" y="208494"/>
                      <a:pt x="32788" y="197681"/>
                    </a:cubicBezTo>
                    <a:cubicBezTo>
                      <a:pt x="20401" y="192282"/>
                      <a:pt x="8953" y="185264"/>
                      <a:pt x="272" y="176326"/>
                    </a:cubicBezTo>
                    <a:lnTo>
                      <a:pt x="272" y="308311"/>
                    </a:lnTo>
                    <a:cubicBezTo>
                      <a:pt x="0" y="338331"/>
                      <a:pt x="56199" y="362075"/>
                      <a:pt x="125239" y="362075"/>
                    </a:cubicBezTo>
                    <a:cubicBezTo>
                      <a:pt x="194293" y="362075"/>
                      <a:pt x="250493" y="338346"/>
                      <a:pt x="250493" y="308311"/>
                    </a:cubicBezTo>
                    <a:lnTo>
                      <a:pt x="250493" y="176054"/>
                    </a:lnTo>
                    <a:cubicBezTo>
                      <a:pt x="241555" y="185264"/>
                      <a:pt x="230106" y="192282"/>
                      <a:pt x="217720" y="197666"/>
                    </a:cubicBezTo>
                    <a:moveTo>
                      <a:pt x="105895" y="320515"/>
                    </a:moveTo>
                    <a:cubicBezTo>
                      <a:pt x="105895" y="326777"/>
                      <a:pt x="100814" y="331858"/>
                      <a:pt x="94553" y="331858"/>
                    </a:cubicBezTo>
                    <a:cubicBezTo>
                      <a:pt x="88291" y="331858"/>
                      <a:pt x="83210" y="326777"/>
                      <a:pt x="83210" y="320515"/>
                    </a:cubicBezTo>
                    <a:lnTo>
                      <a:pt x="83210" y="250765"/>
                    </a:lnTo>
                    <a:cubicBezTo>
                      <a:pt x="83202" y="243876"/>
                      <a:pt x="87823" y="237834"/>
                      <a:pt x="94477" y="236042"/>
                    </a:cubicBezTo>
                    <a:cubicBezTo>
                      <a:pt x="101131" y="234242"/>
                      <a:pt x="108156" y="237131"/>
                      <a:pt x="111627" y="243082"/>
                    </a:cubicBezTo>
                    <a:lnTo>
                      <a:pt x="125254" y="266433"/>
                    </a:lnTo>
                    <a:lnTo>
                      <a:pt x="138865" y="243082"/>
                    </a:lnTo>
                    <a:cubicBezTo>
                      <a:pt x="142336" y="237131"/>
                      <a:pt x="149361" y="234242"/>
                      <a:pt x="156015" y="236042"/>
                    </a:cubicBezTo>
                    <a:cubicBezTo>
                      <a:pt x="162670" y="237834"/>
                      <a:pt x="167290" y="243876"/>
                      <a:pt x="167282" y="250765"/>
                    </a:cubicBezTo>
                    <a:lnTo>
                      <a:pt x="167282" y="320500"/>
                    </a:lnTo>
                    <a:cubicBezTo>
                      <a:pt x="167282" y="326761"/>
                      <a:pt x="162201" y="331843"/>
                      <a:pt x="155940" y="331843"/>
                    </a:cubicBezTo>
                    <a:cubicBezTo>
                      <a:pt x="149678" y="331843"/>
                      <a:pt x="144597" y="326761"/>
                      <a:pt x="144597" y="320500"/>
                    </a:cubicBezTo>
                    <a:lnTo>
                      <a:pt x="144597" y="278275"/>
                    </a:lnTo>
                    <a:lnTo>
                      <a:pt x="139651" y="286744"/>
                    </a:lnTo>
                    <a:cubicBezTo>
                      <a:pt x="136664" y="291871"/>
                      <a:pt x="131175" y="295024"/>
                      <a:pt x="125239" y="295024"/>
                    </a:cubicBezTo>
                    <a:cubicBezTo>
                      <a:pt x="119303" y="295024"/>
                      <a:pt x="113813" y="291871"/>
                      <a:pt x="110826" y="286744"/>
                    </a:cubicBezTo>
                    <a:lnTo>
                      <a:pt x="105895" y="278290"/>
                    </a:lnTo>
                    <a:lnTo>
                      <a:pt x="105895" y="320500"/>
                    </a:lnTo>
                  </a:path>
                </a:pathLst>
              </a:custGeom>
              <a:solidFill>
                <a:srgbClr val="1EABDA"/>
              </a:solidFill>
              <a:ln>
                <a:noFill/>
              </a:ln>
            </p:spPr>
            <p:txBody>
              <a:bodyPr rtlCol="0" anchor="ctr"/>
              <a:lstStyle/>
              <a:p>
                <a:pPr algn="ctr"/>
                <a:endParaRPr/>
              </a:p>
            </p:txBody>
          </p:sp>
          <p:sp>
            <p:nvSpPr>
              <p:cNvPr id="198" name="Rounded Rectangle 21">
                <a:extLst>
                  <a:ext uri="{FF2B5EF4-FFF2-40B4-BE49-F238E27FC236}">
                    <a16:creationId xmlns:a16="http://schemas.microsoft.com/office/drawing/2014/main" id="{0975590D-8B97-8994-E9D8-C43E0984CF6E}"/>
                  </a:ext>
                </a:extLst>
              </p:cNvPr>
              <p:cNvSpPr/>
              <p:nvPr/>
            </p:nvSpPr>
            <p:spPr>
              <a:xfrm>
                <a:off x="3624914" y="3849980"/>
                <a:ext cx="362966" cy="364155"/>
              </a:xfrm>
              <a:custGeom>
                <a:avLst/>
                <a:gdLst/>
                <a:ahLst/>
                <a:cxnLst/>
                <a:rect l="0" t="0" r="0" b="0"/>
                <a:pathLst>
                  <a:path w="362967" h="364155">
                    <a:moveTo>
                      <a:pt x="22685" y="250727"/>
                    </a:moveTo>
                    <a:lnTo>
                      <a:pt x="340282" y="250727"/>
                    </a:lnTo>
                    <a:cubicBezTo>
                      <a:pt x="343518" y="250750"/>
                      <a:pt x="346399" y="248670"/>
                      <a:pt x="347390" y="245585"/>
                    </a:cubicBezTo>
                    <a:cubicBezTo>
                      <a:pt x="348449" y="242500"/>
                      <a:pt x="347413" y="239090"/>
                      <a:pt x="344819" y="237116"/>
                    </a:cubicBezTo>
                    <a:lnTo>
                      <a:pt x="284324" y="191745"/>
                    </a:lnTo>
                    <a:cubicBezTo>
                      <a:pt x="283031" y="190732"/>
                      <a:pt x="281428" y="190195"/>
                      <a:pt x="279787" y="190233"/>
                    </a:cubicBezTo>
                    <a:lnTo>
                      <a:pt x="83180" y="190233"/>
                    </a:lnTo>
                    <a:cubicBezTo>
                      <a:pt x="81539" y="190195"/>
                      <a:pt x="79936" y="190732"/>
                      <a:pt x="78643" y="191745"/>
                    </a:cubicBezTo>
                    <a:lnTo>
                      <a:pt x="18148" y="237116"/>
                    </a:lnTo>
                    <a:cubicBezTo>
                      <a:pt x="15554" y="239090"/>
                      <a:pt x="14518" y="242500"/>
                      <a:pt x="15577" y="245585"/>
                    </a:cubicBezTo>
                    <a:cubicBezTo>
                      <a:pt x="16567" y="248670"/>
                      <a:pt x="19449" y="250750"/>
                      <a:pt x="22685" y="250727"/>
                    </a:cubicBezTo>
                    <a:moveTo>
                      <a:pt x="340282" y="273413"/>
                    </a:moveTo>
                    <a:lnTo>
                      <a:pt x="22685" y="273413"/>
                    </a:lnTo>
                    <a:cubicBezTo>
                      <a:pt x="10155" y="273413"/>
                      <a:pt x="0" y="283568"/>
                      <a:pt x="0" y="296098"/>
                    </a:cubicBezTo>
                    <a:lnTo>
                      <a:pt x="0" y="341469"/>
                    </a:lnTo>
                    <a:cubicBezTo>
                      <a:pt x="0" y="353999"/>
                      <a:pt x="10155" y="364155"/>
                      <a:pt x="22685" y="364155"/>
                    </a:cubicBezTo>
                    <a:lnTo>
                      <a:pt x="340282" y="364155"/>
                    </a:lnTo>
                    <a:cubicBezTo>
                      <a:pt x="352812" y="364155"/>
                      <a:pt x="362967" y="353999"/>
                      <a:pt x="362967" y="341469"/>
                    </a:cubicBezTo>
                    <a:lnTo>
                      <a:pt x="362967" y="296098"/>
                    </a:lnTo>
                    <a:cubicBezTo>
                      <a:pt x="362967" y="283568"/>
                      <a:pt x="352812" y="273413"/>
                      <a:pt x="340282" y="273413"/>
                    </a:cubicBezTo>
                    <a:moveTo>
                      <a:pt x="302473" y="341469"/>
                    </a:moveTo>
                    <a:cubicBezTo>
                      <a:pt x="289943" y="341469"/>
                      <a:pt x="279787" y="331314"/>
                      <a:pt x="279787" y="318784"/>
                    </a:cubicBezTo>
                    <a:cubicBezTo>
                      <a:pt x="279787" y="306254"/>
                      <a:pt x="289943" y="296098"/>
                      <a:pt x="302473" y="296098"/>
                    </a:cubicBezTo>
                    <a:cubicBezTo>
                      <a:pt x="315003" y="296098"/>
                      <a:pt x="325158" y="306254"/>
                      <a:pt x="325158" y="318784"/>
                    </a:cubicBezTo>
                    <a:cubicBezTo>
                      <a:pt x="325158" y="331314"/>
                      <a:pt x="315003" y="341469"/>
                      <a:pt x="302473" y="341469"/>
                    </a:cubicBezTo>
                    <a:moveTo>
                      <a:pt x="160915" y="86182"/>
                    </a:moveTo>
                    <a:cubicBezTo>
                      <a:pt x="160915" y="84095"/>
                      <a:pt x="159221" y="82401"/>
                      <a:pt x="157134" y="82401"/>
                    </a:cubicBezTo>
                    <a:lnTo>
                      <a:pt x="131424" y="82401"/>
                    </a:lnTo>
                    <a:cubicBezTo>
                      <a:pt x="125594" y="82098"/>
                      <a:pt x="120452" y="78469"/>
                      <a:pt x="118221" y="73069"/>
                    </a:cubicBezTo>
                    <a:cubicBezTo>
                      <a:pt x="115990" y="67670"/>
                      <a:pt x="117064" y="61477"/>
                      <a:pt x="120989" y="57144"/>
                    </a:cubicBezTo>
                    <a:lnTo>
                      <a:pt x="172712" y="5573"/>
                    </a:lnTo>
                    <a:cubicBezTo>
                      <a:pt x="178557" y="0"/>
                      <a:pt x="187737" y="0"/>
                      <a:pt x="193582" y="5573"/>
                    </a:cubicBezTo>
                    <a:lnTo>
                      <a:pt x="245154" y="57144"/>
                    </a:lnTo>
                    <a:cubicBezTo>
                      <a:pt x="249079" y="61477"/>
                      <a:pt x="250152" y="67670"/>
                      <a:pt x="247922" y="73069"/>
                    </a:cubicBezTo>
                    <a:cubicBezTo>
                      <a:pt x="245691" y="78469"/>
                      <a:pt x="240549" y="82098"/>
                      <a:pt x="234719" y="82401"/>
                    </a:cubicBezTo>
                    <a:lnTo>
                      <a:pt x="209009" y="82401"/>
                    </a:lnTo>
                    <a:cubicBezTo>
                      <a:pt x="206921" y="82401"/>
                      <a:pt x="205228" y="84095"/>
                      <a:pt x="205228" y="86182"/>
                    </a:cubicBezTo>
                    <a:lnTo>
                      <a:pt x="205228" y="149399"/>
                    </a:lnTo>
                    <a:cubicBezTo>
                      <a:pt x="204275" y="160930"/>
                      <a:pt x="194641" y="169800"/>
                      <a:pt x="183071" y="169800"/>
                    </a:cubicBezTo>
                    <a:cubicBezTo>
                      <a:pt x="171502" y="169800"/>
                      <a:pt x="161868" y="160930"/>
                      <a:pt x="160915" y="149399"/>
                    </a:cubicBezTo>
                    <a:lnTo>
                      <a:pt x="160915" y="86182"/>
                    </a:lnTo>
                  </a:path>
                </a:pathLst>
              </a:custGeom>
              <a:solidFill>
                <a:srgbClr val="92BD39"/>
              </a:solidFill>
              <a:ln>
                <a:noFill/>
              </a:ln>
            </p:spPr>
            <p:txBody>
              <a:bodyPr rtlCol="0" anchor="ctr"/>
              <a:lstStyle/>
              <a:p>
                <a:pPr algn="ctr"/>
                <a:endParaRPr/>
              </a:p>
            </p:txBody>
          </p:sp>
          <p:sp>
            <p:nvSpPr>
              <p:cNvPr id="199" name="Rounded Rectangle 22">
                <a:extLst>
                  <a:ext uri="{FF2B5EF4-FFF2-40B4-BE49-F238E27FC236}">
                    <a16:creationId xmlns:a16="http://schemas.microsoft.com/office/drawing/2014/main" id="{8EE8FA02-9D28-53C1-AAE3-CD6BC0A8E8E2}"/>
                  </a:ext>
                </a:extLst>
              </p:cNvPr>
              <p:cNvSpPr/>
              <p:nvPr/>
            </p:nvSpPr>
            <p:spPr>
              <a:xfrm>
                <a:off x="3624914" y="3138114"/>
                <a:ext cx="362966" cy="367542"/>
              </a:xfrm>
              <a:custGeom>
                <a:avLst/>
                <a:gdLst/>
                <a:ahLst/>
                <a:cxnLst/>
                <a:rect l="0" t="0" r="0" b="0"/>
                <a:pathLst>
                  <a:path w="362967" h="367542">
                    <a:moveTo>
                      <a:pt x="263907" y="143674"/>
                    </a:moveTo>
                    <a:cubicBezTo>
                      <a:pt x="283296" y="143667"/>
                      <a:pt x="302412" y="148227"/>
                      <a:pt x="319714" y="156983"/>
                    </a:cubicBezTo>
                    <a:cubicBezTo>
                      <a:pt x="320848" y="157603"/>
                      <a:pt x="322209" y="157603"/>
                      <a:pt x="323343" y="156983"/>
                    </a:cubicBezTo>
                    <a:cubicBezTo>
                      <a:pt x="324500" y="156280"/>
                      <a:pt x="325196" y="155009"/>
                      <a:pt x="325158" y="153656"/>
                    </a:cubicBezTo>
                    <a:lnTo>
                      <a:pt x="325158" y="22685"/>
                    </a:lnTo>
                    <a:cubicBezTo>
                      <a:pt x="325158" y="10155"/>
                      <a:pt x="315003" y="0"/>
                      <a:pt x="302473" y="0"/>
                    </a:cubicBezTo>
                    <a:lnTo>
                      <a:pt x="22685" y="0"/>
                    </a:lnTo>
                    <a:cubicBezTo>
                      <a:pt x="10155" y="0"/>
                      <a:pt x="0" y="10155"/>
                      <a:pt x="0" y="22685"/>
                    </a:cubicBezTo>
                    <a:lnTo>
                      <a:pt x="0" y="204925"/>
                    </a:lnTo>
                    <a:cubicBezTo>
                      <a:pt x="37" y="210861"/>
                      <a:pt x="2465" y="216533"/>
                      <a:pt x="6730" y="220661"/>
                    </a:cubicBezTo>
                    <a:cubicBezTo>
                      <a:pt x="11002" y="224783"/>
                      <a:pt x="16749" y="227021"/>
                      <a:pt x="22685" y="226854"/>
                    </a:cubicBezTo>
                    <a:lnTo>
                      <a:pt x="45370" y="226854"/>
                    </a:lnTo>
                    <a:lnTo>
                      <a:pt x="45370" y="279787"/>
                    </a:lnTo>
                    <a:cubicBezTo>
                      <a:pt x="45401" y="282789"/>
                      <a:pt x="47170" y="285504"/>
                      <a:pt x="49908" y="286744"/>
                    </a:cubicBezTo>
                    <a:cubicBezTo>
                      <a:pt x="52615" y="287924"/>
                      <a:pt x="55760" y="287394"/>
                      <a:pt x="57923" y="285383"/>
                    </a:cubicBezTo>
                    <a:lnTo>
                      <a:pt x="123862" y="226854"/>
                    </a:lnTo>
                    <a:lnTo>
                      <a:pt x="143826" y="226854"/>
                    </a:lnTo>
                    <a:cubicBezTo>
                      <a:pt x="145368" y="226832"/>
                      <a:pt x="146744" y="225879"/>
                      <a:pt x="147304" y="224435"/>
                    </a:cubicBezTo>
                    <a:cubicBezTo>
                      <a:pt x="165604" y="175888"/>
                      <a:pt x="212033" y="143735"/>
                      <a:pt x="263907" y="143674"/>
                    </a:cubicBezTo>
                    <a:moveTo>
                      <a:pt x="344365" y="281300"/>
                    </a:moveTo>
                    <a:cubicBezTo>
                      <a:pt x="336471" y="278593"/>
                      <a:pt x="327881" y="282789"/>
                      <a:pt x="325158" y="290676"/>
                    </a:cubicBezTo>
                    <a:cubicBezTo>
                      <a:pt x="317906" y="312099"/>
                      <a:pt x="299531" y="327850"/>
                      <a:pt x="277254" y="331760"/>
                    </a:cubicBezTo>
                    <a:cubicBezTo>
                      <a:pt x="254977" y="335669"/>
                      <a:pt x="232344" y="327102"/>
                      <a:pt x="218234" y="309430"/>
                    </a:cubicBezTo>
                    <a:lnTo>
                      <a:pt x="246666" y="280997"/>
                    </a:lnTo>
                    <a:cubicBezTo>
                      <a:pt x="248829" y="278804"/>
                      <a:pt x="249487" y="275538"/>
                      <a:pt x="248330" y="272679"/>
                    </a:cubicBezTo>
                    <a:cubicBezTo>
                      <a:pt x="247173" y="269859"/>
                      <a:pt x="244428" y="268006"/>
                      <a:pt x="241373" y="267991"/>
                    </a:cubicBezTo>
                    <a:lnTo>
                      <a:pt x="173922" y="267991"/>
                    </a:lnTo>
                    <a:cubicBezTo>
                      <a:pt x="169748" y="267991"/>
                      <a:pt x="166360" y="271379"/>
                      <a:pt x="166360" y="275553"/>
                    </a:cubicBezTo>
                    <a:lnTo>
                      <a:pt x="166360" y="343004"/>
                    </a:lnTo>
                    <a:cubicBezTo>
                      <a:pt x="166375" y="346059"/>
                      <a:pt x="168228" y="348804"/>
                      <a:pt x="171048" y="349961"/>
                    </a:cubicBezTo>
                    <a:cubicBezTo>
                      <a:pt x="173846" y="351231"/>
                      <a:pt x="177135" y="350558"/>
                      <a:pt x="179215" y="348297"/>
                    </a:cubicBezTo>
                    <a:lnTo>
                      <a:pt x="196607" y="330905"/>
                    </a:lnTo>
                    <a:cubicBezTo>
                      <a:pt x="218143" y="355950"/>
                      <a:pt x="251438" y="367542"/>
                      <a:pt x="283871" y="361296"/>
                    </a:cubicBezTo>
                    <a:cubicBezTo>
                      <a:pt x="316303" y="355043"/>
                      <a:pt x="342906" y="331911"/>
                      <a:pt x="353591" y="300658"/>
                    </a:cubicBezTo>
                    <a:cubicBezTo>
                      <a:pt x="354944" y="296869"/>
                      <a:pt x="354733" y="292695"/>
                      <a:pt x="353001" y="289058"/>
                    </a:cubicBezTo>
                    <a:cubicBezTo>
                      <a:pt x="351269" y="285428"/>
                      <a:pt x="348161" y="282638"/>
                      <a:pt x="344365" y="281300"/>
                    </a:cubicBezTo>
                    <a:moveTo>
                      <a:pt x="331813" y="197968"/>
                    </a:moveTo>
                    <a:cubicBezTo>
                      <a:pt x="310224" y="173097"/>
                      <a:pt x="277012" y="161619"/>
                      <a:pt x="244670" y="167857"/>
                    </a:cubicBezTo>
                    <a:cubicBezTo>
                      <a:pt x="212336" y="174096"/>
                      <a:pt x="185771" y="197099"/>
                      <a:pt x="174980" y="228216"/>
                    </a:cubicBezTo>
                    <a:cubicBezTo>
                      <a:pt x="172992" y="233380"/>
                      <a:pt x="173982" y="239218"/>
                      <a:pt x="177559" y="243445"/>
                    </a:cubicBezTo>
                    <a:cubicBezTo>
                      <a:pt x="181143" y="247665"/>
                      <a:pt x="186747" y="249593"/>
                      <a:pt x="192161" y="248466"/>
                    </a:cubicBezTo>
                    <a:cubicBezTo>
                      <a:pt x="197583" y="247339"/>
                      <a:pt x="201961" y="243347"/>
                      <a:pt x="203564" y="238046"/>
                    </a:cubicBezTo>
                    <a:cubicBezTo>
                      <a:pt x="210770" y="216691"/>
                      <a:pt x="229025" y="200955"/>
                      <a:pt x="251204" y="196955"/>
                    </a:cubicBezTo>
                    <a:cubicBezTo>
                      <a:pt x="273382" y="192962"/>
                      <a:pt x="295977" y="201348"/>
                      <a:pt x="310186" y="218839"/>
                    </a:cubicBezTo>
                    <a:lnTo>
                      <a:pt x="282661" y="246515"/>
                    </a:lnTo>
                    <a:cubicBezTo>
                      <a:pt x="280543" y="248678"/>
                      <a:pt x="279916" y="251892"/>
                      <a:pt x="281065" y="254690"/>
                    </a:cubicBezTo>
                    <a:cubicBezTo>
                      <a:pt x="282222" y="257487"/>
                      <a:pt x="284929" y="259325"/>
                      <a:pt x="287954" y="259370"/>
                    </a:cubicBezTo>
                    <a:lnTo>
                      <a:pt x="355406" y="259370"/>
                    </a:lnTo>
                    <a:cubicBezTo>
                      <a:pt x="359580" y="259370"/>
                      <a:pt x="362967" y="255983"/>
                      <a:pt x="362967" y="251809"/>
                    </a:cubicBezTo>
                    <a:lnTo>
                      <a:pt x="362967" y="184962"/>
                    </a:lnTo>
                    <a:cubicBezTo>
                      <a:pt x="362952" y="181907"/>
                      <a:pt x="361100" y="179162"/>
                      <a:pt x="358279" y="178005"/>
                    </a:cubicBezTo>
                    <a:cubicBezTo>
                      <a:pt x="355769" y="177037"/>
                      <a:pt x="352933" y="177498"/>
                      <a:pt x="350869" y="179215"/>
                    </a:cubicBezTo>
                    <a:cubicBezTo>
                      <a:pt x="350869" y="179215"/>
                      <a:pt x="350869" y="179215"/>
                      <a:pt x="350112" y="179215"/>
                    </a:cubicBezTo>
                    <a:lnTo>
                      <a:pt x="331813" y="197968"/>
                    </a:lnTo>
                  </a:path>
                </a:pathLst>
              </a:custGeom>
              <a:solidFill>
                <a:srgbClr val="3CC583"/>
              </a:solidFill>
              <a:ln>
                <a:noFill/>
              </a:ln>
            </p:spPr>
            <p:txBody>
              <a:bodyPr rtlCol="0" anchor="ctr"/>
              <a:lstStyle/>
              <a:p>
                <a:pPr algn="ctr"/>
                <a:endParaRPr/>
              </a:p>
            </p:txBody>
          </p:sp>
          <p:sp>
            <p:nvSpPr>
              <p:cNvPr id="200" name="TextBox 199">
                <a:extLst>
                  <a:ext uri="{FF2B5EF4-FFF2-40B4-BE49-F238E27FC236}">
                    <a16:creationId xmlns:a16="http://schemas.microsoft.com/office/drawing/2014/main" id="{F6E80AC1-F3ED-DF94-AD6A-30A37E768DD4}"/>
                  </a:ext>
                </a:extLst>
              </p:cNvPr>
              <p:cNvSpPr txBox="1"/>
              <p:nvPr/>
            </p:nvSpPr>
            <p:spPr>
              <a:xfrm>
                <a:off x="4275230" y="3068758"/>
                <a:ext cx="4678033" cy="506256"/>
              </a:xfrm>
              <a:prstGeom prst="rect">
                <a:avLst/>
              </a:prstGeom>
              <a:noFill/>
              <a:ln>
                <a:noFill/>
              </a:ln>
            </p:spPr>
            <p:txBody>
              <a:bodyPr wrap="square" lIns="0" tIns="0" rIns="0" bIns="0" anchor="t">
                <a:spAutoFit/>
              </a:bodyPr>
              <a:lstStyle/>
              <a:p>
                <a:r>
                  <a:rPr lang="en-US" altLang="zh-CN" sz="1000">
                    <a:solidFill>
                      <a:srgbClr val="4A5568"/>
                    </a:solidFill>
                  </a:rPr>
                  <a:t>Send response &amp; updated ADRG​</a:t>
                </a:r>
              </a:p>
              <a:p>
                <a:r>
                  <a:rPr lang="en-US" altLang="zh-CN" sz="1000">
                    <a:solidFill>
                      <a:srgbClr val="4A5568"/>
                    </a:solidFill>
                  </a:rPr>
                  <a:t>Request informal FDA meeting</a:t>
                </a:r>
                <a:endParaRPr lang="en-US">
                  <a:solidFill>
                    <a:srgbClr val="000000"/>
                  </a:solidFill>
                </a:endParaRPr>
              </a:p>
            </p:txBody>
          </p:sp>
          <p:sp>
            <p:nvSpPr>
              <p:cNvPr id="201" name="TextBox 200">
                <a:extLst>
                  <a:ext uri="{FF2B5EF4-FFF2-40B4-BE49-F238E27FC236}">
                    <a16:creationId xmlns:a16="http://schemas.microsoft.com/office/drawing/2014/main" id="{4076CBD4-A990-C4CF-2BF7-102E358C0CB0}"/>
                  </a:ext>
                </a:extLst>
              </p:cNvPr>
              <p:cNvSpPr txBox="1"/>
              <p:nvPr/>
            </p:nvSpPr>
            <p:spPr>
              <a:xfrm>
                <a:off x="1160252" y="3182666"/>
                <a:ext cx="2268076" cy="278440"/>
              </a:xfrm>
              <a:prstGeom prst="rect">
                <a:avLst/>
              </a:prstGeom>
              <a:noFill/>
              <a:ln>
                <a:noFill/>
              </a:ln>
            </p:spPr>
            <p:txBody>
              <a:bodyPr wrap="square" lIns="0" tIns="0" rIns="0" bIns="0" anchor="t">
                <a:spAutoFit/>
              </a:bodyPr>
              <a:lstStyle/>
              <a:p>
                <a:pPr algn="r"/>
                <a:r>
                  <a:rPr sz="1100" b="0"/>
                  <a:t>FDA </a:t>
                </a:r>
                <a:r>
                  <a:rPr lang="en-US" sz="1100" b="0"/>
                  <a:t>Feedback</a:t>
                </a:r>
                <a:endParaRPr sz="1100" b="0"/>
              </a:p>
            </p:txBody>
          </p:sp>
          <p:sp>
            <p:nvSpPr>
              <p:cNvPr id="202" name="TextBox 201">
                <a:extLst>
                  <a:ext uri="{FF2B5EF4-FFF2-40B4-BE49-F238E27FC236}">
                    <a16:creationId xmlns:a16="http://schemas.microsoft.com/office/drawing/2014/main" id="{E43A6D45-FCAF-A6E3-168C-93B02426700A}"/>
                  </a:ext>
                </a:extLst>
              </p:cNvPr>
              <p:cNvSpPr txBox="1"/>
              <p:nvPr/>
            </p:nvSpPr>
            <p:spPr>
              <a:xfrm>
                <a:off x="1567152" y="3892837"/>
                <a:ext cx="1861138" cy="278440"/>
              </a:xfrm>
              <a:prstGeom prst="rect">
                <a:avLst/>
              </a:prstGeom>
              <a:noFill/>
              <a:ln>
                <a:noFill/>
              </a:ln>
            </p:spPr>
            <p:txBody>
              <a:bodyPr wrap="square" lIns="0" tIns="0" rIns="0" bIns="0" anchor="t">
                <a:spAutoFit/>
              </a:bodyPr>
              <a:lstStyle/>
              <a:p>
                <a:pPr algn="r"/>
                <a:r>
                  <a:rPr sz="1100" b="0"/>
                  <a:t>Real Submission</a:t>
                </a:r>
              </a:p>
            </p:txBody>
          </p:sp>
          <p:sp>
            <p:nvSpPr>
              <p:cNvPr id="203" name="TextBox 202">
                <a:extLst>
                  <a:ext uri="{FF2B5EF4-FFF2-40B4-BE49-F238E27FC236}">
                    <a16:creationId xmlns:a16="http://schemas.microsoft.com/office/drawing/2014/main" id="{72705A57-A73E-34EF-997C-FD129565766B}"/>
                  </a:ext>
                </a:extLst>
              </p:cNvPr>
              <p:cNvSpPr txBox="1"/>
              <p:nvPr/>
            </p:nvSpPr>
            <p:spPr>
              <a:xfrm>
                <a:off x="4260108" y="3774954"/>
                <a:ext cx="0" cy="181483"/>
              </a:xfrm>
              <a:prstGeom prst="rect">
                <a:avLst/>
              </a:prstGeom>
              <a:noFill/>
              <a:ln>
                <a:noFill/>
              </a:ln>
            </p:spPr>
            <p:txBody>
              <a:bodyPr wrap="none" lIns="0" tIns="0" rIns="0" bIns="0" anchor="t">
                <a:spAutoFit/>
              </a:bodyPr>
              <a:lstStyle/>
              <a:p>
                <a:pPr algn="l"/>
                <a:endParaRPr/>
              </a:p>
            </p:txBody>
          </p:sp>
          <p:sp>
            <p:nvSpPr>
              <p:cNvPr id="204" name="TextBox 203">
                <a:extLst>
                  <a:ext uri="{FF2B5EF4-FFF2-40B4-BE49-F238E27FC236}">
                    <a16:creationId xmlns:a16="http://schemas.microsoft.com/office/drawing/2014/main" id="{F2C0054A-095F-B650-A2BA-DFAAD11FDA24}"/>
                  </a:ext>
                </a:extLst>
              </p:cNvPr>
              <p:cNvSpPr txBox="1"/>
              <p:nvPr/>
            </p:nvSpPr>
            <p:spPr>
              <a:xfrm>
                <a:off x="4275230" y="2229173"/>
                <a:ext cx="4678509" cy="759383"/>
              </a:xfrm>
              <a:prstGeom prst="rect">
                <a:avLst/>
              </a:prstGeom>
              <a:noFill/>
              <a:ln>
                <a:noFill/>
              </a:ln>
            </p:spPr>
            <p:txBody>
              <a:bodyPr wrap="square" lIns="0" tIns="0" rIns="0" bIns="0" anchor="t">
                <a:spAutoFit/>
              </a:bodyPr>
              <a:lstStyle/>
              <a:p>
                <a:r>
                  <a:rPr lang="en-US" altLang="zh-CN" sz="1000">
                    <a:solidFill>
                      <a:srgbClr val="4A5568"/>
                    </a:solidFill>
                  </a:rPr>
                  <a:t>Dummy </a:t>
                </a:r>
                <a:r>
                  <a:rPr lang="en-US" altLang="zh-CN" sz="1000" err="1">
                    <a:solidFill>
                      <a:srgbClr val="4A5568"/>
                    </a:solidFill>
                  </a:rPr>
                  <a:t>ADaM</a:t>
                </a:r>
                <a:r>
                  <a:rPr lang="en-US" altLang="zh-CN" sz="1000">
                    <a:solidFill>
                      <a:srgbClr val="4A5568"/>
                    </a:solidFill>
                  </a:rPr>
                  <a:t> in </a:t>
                </a:r>
                <a:r>
                  <a:rPr lang="en-US" altLang="zh-CN" sz="1000" err="1">
                    <a:solidFill>
                      <a:srgbClr val="4A5568"/>
                    </a:solidFill>
                  </a:rPr>
                  <a:t>xpt</a:t>
                </a:r>
                <a:r>
                  <a:rPr lang="en-US" altLang="zh-CN" sz="1000">
                    <a:solidFill>
                      <a:srgbClr val="4A5568"/>
                    </a:solidFill>
                  </a:rPr>
                  <a:t> + 5 R scripts + </a:t>
                </a:r>
                <a:r>
                  <a:rPr lang="en-US" altLang="zh-CN" sz="1000">
                    <a:solidFill>
                      <a:schemeClr val="accent1"/>
                    </a:solidFill>
                  </a:rPr>
                  <a:t>ADRG: new JNJ template </a:t>
                </a:r>
                <a:r>
                  <a:rPr lang="en-US" altLang="zh-CN" sz="1000">
                    <a:solidFill>
                      <a:srgbClr val="4A5568"/>
                    </a:solidFill>
                  </a:rPr>
                  <a:t>based on the ADRG from R Consortium pilot 3 project</a:t>
                </a:r>
              </a:p>
            </p:txBody>
          </p:sp>
          <p:sp>
            <p:nvSpPr>
              <p:cNvPr id="205" name="TextBox 204">
                <a:extLst>
                  <a:ext uri="{FF2B5EF4-FFF2-40B4-BE49-F238E27FC236}">
                    <a16:creationId xmlns:a16="http://schemas.microsoft.com/office/drawing/2014/main" id="{A903C5A9-6BA4-090C-D1C2-F4399E007FD3}"/>
                  </a:ext>
                </a:extLst>
              </p:cNvPr>
              <p:cNvSpPr txBox="1"/>
              <p:nvPr/>
            </p:nvSpPr>
            <p:spPr>
              <a:xfrm>
                <a:off x="1436365" y="2330424"/>
                <a:ext cx="1991936" cy="556880"/>
              </a:xfrm>
              <a:prstGeom prst="rect">
                <a:avLst/>
              </a:prstGeom>
              <a:noFill/>
              <a:ln>
                <a:noFill/>
              </a:ln>
            </p:spPr>
            <p:txBody>
              <a:bodyPr wrap="square" lIns="0" tIns="0" rIns="0" bIns="0" anchor="t">
                <a:spAutoFit/>
              </a:bodyPr>
              <a:lstStyle/>
              <a:p>
                <a:pPr algn="r"/>
                <a:r>
                  <a:rPr sz="1100" b="0"/>
                  <a:t>Mock eCTD
Submitte</a:t>
                </a:r>
                <a:r>
                  <a:rPr lang="en-US" sz="1100" b="0"/>
                  <a:t>d</a:t>
                </a:r>
                <a:endParaRPr sz="1100" b="0"/>
              </a:p>
            </p:txBody>
          </p:sp>
          <p:sp>
            <p:nvSpPr>
              <p:cNvPr id="206" name="TextBox 205">
                <a:extLst>
                  <a:ext uri="{FF2B5EF4-FFF2-40B4-BE49-F238E27FC236}">
                    <a16:creationId xmlns:a16="http://schemas.microsoft.com/office/drawing/2014/main" id="{2DC9D4EC-0FC6-0ACD-3972-FE42283DF009}"/>
                  </a:ext>
                </a:extLst>
              </p:cNvPr>
              <p:cNvSpPr txBox="1"/>
              <p:nvPr/>
            </p:nvSpPr>
            <p:spPr>
              <a:xfrm>
                <a:off x="1494491" y="4618772"/>
                <a:ext cx="1933799" cy="278440"/>
              </a:xfrm>
              <a:prstGeom prst="rect">
                <a:avLst/>
              </a:prstGeom>
              <a:noFill/>
              <a:ln>
                <a:noFill/>
              </a:ln>
            </p:spPr>
            <p:txBody>
              <a:bodyPr wrap="square" lIns="0" tIns="0" rIns="0" bIns="0" anchor="t">
                <a:spAutoFit/>
              </a:bodyPr>
              <a:lstStyle/>
              <a:p>
                <a:pPr algn="r"/>
                <a:r>
                  <a:rPr sz="1100" b="0"/>
                  <a:t>FDA IR to </a:t>
                </a:r>
                <a:r>
                  <a:rPr sz="1100" b="0" err="1"/>
                  <a:t>ADaM</a:t>
                </a:r>
                <a:endParaRPr sz="1100" b="0"/>
              </a:p>
            </p:txBody>
          </p:sp>
          <p:sp>
            <p:nvSpPr>
              <p:cNvPr id="217" name="TextBox 216">
                <a:extLst>
                  <a:ext uri="{FF2B5EF4-FFF2-40B4-BE49-F238E27FC236}">
                    <a16:creationId xmlns:a16="http://schemas.microsoft.com/office/drawing/2014/main" id="{727D8D6B-7665-087C-D38A-D2CFCCD31182}"/>
                  </a:ext>
                </a:extLst>
              </p:cNvPr>
              <p:cNvSpPr txBox="1"/>
              <p:nvPr/>
            </p:nvSpPr>
            <p:spPr>
              <a:xfrm>
                <a:off x="4275230" y="4631428"/>
                <a:ext cx="4678033" cy="253127"/>
              </a:xfrm>
              <a:prstGeom prst="rect">
                <a:avLst/>
              </a:prstGeom>
              <a:noFill/>
              <a:ln>
                <a:noFill/>
              </a:ln>
            </p:spPr>
            <p:txBody>
              <a:bodyPr wrap="square" lIns="0" tIns="0" rIns="0" bIns="0" anchor="t">
                <a:spAutoFit/>
              </a:bodyPr>
              <a:lstStyle/>
              <a:p>
                <a:r>
                  <a:rPr lang="en-US" sz="1000">
                    <a:solidFill>
                      <a:schemeClr val="accent1"/>
                    </a:solidFill>
                  </a:rPr>
                  <a:t>Zero </a:t>
                </a:r>
                <a:r>
                  <a:rPr lang="en-US" sz="1000">
                    <a:solidFill>
                      <a:srgbClr val="4A5568"/>
                    </a:solidFill>
                  </a:rPr>
                  <a:t>R-related IRs</a:t>
                </a:r>
              </a:p>
            </p:txBody>
          </p:sp>
          <p:sp>
            <p:nvSpPr>
              <p:cNvPr id="244" name="TextBox 243">
                <a:extLst>
                  <a:ext uri="{FF2B5EF4-FFF2-40B4-BE49-F238E27FC236}">
                    <a16:creationId xmlns:a16="http://schemas.microsoft.com/office/drawing/2014/main" id="{BC30E570-CAEB-A9A7-74A5-D5A170B574A5}"/>
                  </a:ext>
                </a:extLst>
              </p:cNvPr>
              <p:cNvSpPr txBox="1"/>
              <p:nvPr/>
            </p:nvSpPr>
            <p:spPr>
              <a:xfrm>
                <a:off x="4275230" y="1727684"/>
                <a:ext cx="4678033" cy="253127"/>
              </a:xfrm>
              <a:prstGeom prst="rect">
                <a:avLst/>
              </a:prstGeom>
              <a:noFill/>
              <a:ln>
                <a:noFill/>
              </a:ln>
            </p:spPr>
            <p:txBody>
              <a:bodyPr wrap="square" lIns="0" tIns="0" rIns="0" bIns="0" anchor="t">
                <a:spAutoFit/>
              </a:bodyPr>
              <a:lstStyle/>
              <a:p>
                <a:r>
                  <a:rPr lang="en-AU" altLang="zh-CN" sz="1000">
                    <a:solidFill>
                      <a:srgbClr val="4A5568"/>
                    </a:solidFill>
                  </a:rPr>
                  <a:t>Mock eCTD requested &amp; accepted</a:t>
                </a:r>
              </a:p>
            </p:txBody>
          </p:sp>
          <p:sp>
            <p:nvSpPr>
              <p:cNvPr id="245" name="TextBox 244">
                <a:extLst>
                  <a:ext uri="{FF2B5EF4-FFF2-40B4-BE49-F238E27FC236}">
                    <a16:creationId xmlns:a16="http://schemas.microsoft.com/office/drawing/2014/main" id="{0E59C794-6CCA-9ECE-89F7-128003F00242}"/>
                  </a:ext>
                </a:extLst>
              </p:cNvPr>
              <p:cNvSpPr txBox="1"/>
              <p:nvPr/>
            </p:nvSpPr>
            <p:spPr>
              <a:xfrm>
                <a:off x="1400033" y="1715029"/>
                <a:ext cx="2028295" cy="278440"/>
              </a:xfrm>
              <a:prstGeom prst="rect">
                <a:avLst/>
              </a:prstGeom>
              <a:noFill/>
              <a:ln>
                <a:noFill/>
              </a:ln>
            </p:spPr>
            <p:txBody>
              <a:bodyPr wrap="square" lIns="0" tIns="0" rIns="0" bIns="0" anchor="t">
                <a:spAutoFit/>
              </a:bodyPr>
              <a:lstStyle/>
              <a:p>
                <a:pPr algn="r"/>
                <a:r>
                  <a:rPr sz="1100" b="0"/>
                  <a:t>Briefing</a:t>
                </a:r>
                <a:r>
                  <a:rPr lang="en-US" sz="1100" b="0"/>
                  <a:t> </a:t>
                </a:r>
                <a:r>
                  <a:rPr sz="1100" b="0"/>
                  <a:t>Book</a:t>
                </a:r>
              </a:p>
            </p:txBody>
          </p:sp>
          <p:sp>
            <p:nvSpPr>
              <p:cNvPr id="246" name="TextBox 245">
                <a:extLst>
                  <a:ext uri="{FF2B5EF4-FFF2-40B4-BE49-F238E27FC236}">
                    <a16:creationId xmlns:a16="http://schemas.microsoft.com/office/drawing/2014/main" id="{3A1C270C-1435-475C-6361-267BF44C05FE}"/>
                  </a:ext>
                </a:extLst>
              </p:cNvPr>
              <p:cNvSpPr txBox="1"/>
              <p:nvPr/>
            </p:nvSpPr>
            <p:spPr>
              <a:xfrm>
                <a:off x="1843263" y="5344708"/>
                <a:ext cx="1585074" cy="278440"/>
              </a:xfrm>
              <a:prstGeom prst="rect">
                <a:avLst/>
              </a:prstGeom>
              <a:noFill/>
              <a:ln>
                <a:noFill/>
              </a:ln>
            </p:spPr>
            <p:txBody>
              <a:bodyPr wrap="square" lIns="0" tIns="0" rIns="0" bIns="0" anchor="t">
                <a:spAutoFit/>
              </a:bodyPr>
              <a:lstStyle/>
              <a:p>
                <a:pPr algn="r"/>
                <a:r>
                  <a:rPr sz="1100" b="0"/>
                  <a:t>FDA Approval</a:t>
                </a:r>
              </a:p>
            </p:txBody>
          </p:sp>
          <p:sp>
            <p:nvSpPr>
              <p:cNvPr id="247" name="TextBox 246">
                <a:extLst>
                  <a:ext uri="{FF2B5EF4-FFF2-40B4-BE49-F238E27FC236}">
                    <a16:creationId xmlns:a16="http://schemas.microsoft.com/office/drawing/2014/main" id="{62652D58-B226-07B3-6255-1B3D4EC9CDEA}"/>
                  </a:ext>
                </a:extLst>
              </p:cNvPr>
              <p:cNvSpPr txBox="1"/>
              <p:nvPr/>
            </p:nvSpPr>
            <p:spPr>
              <a:xfrm>
                <a:off x="4260108" y="5226825"/>
                <a:ext cx="0" cy="181483"/>
              </a:xfrm>
              <a:prstGeom prst="rect">
                <a:avLst/>
              </a:prstGeom>
              <a:noFill/>
              <a:ln>
                <a:noFill/>
              </a:ln>
            </p:spPr>
            <p:txBody>
              <a:bodyPr wrap="none" lIns="0" tIns="0" rIns="0" bIns="0" anchor="t">
                <a:spAutoFit/>
              </a:bodyPr>
              <a:lstStyle/>
              <a:p>
                <a:pPr algn="l"/>
                <a:endParaRPr/>
              </a:p>
            </p:txBody>
          </p:sp>
        </p:grpSp>
        <p:sp>
          <p:nvSpPr>
            <p:cNvPr id="249" name="TextBox 248">
              <a:extLst>
                <a:ext uri="{FF2B5EF4-FFF2-40B4-BE49-F238E27FC236}">
                  <a16:creationId xmlns:a16="http://schemas.microsoft.com/office/drawing/2014/main" id="{580E7513-AB9C-0F43-F9C3-E4D5E493FBDD}"/>
                </a:ext>
              </a:extLst>
            </p:cNvPr>
            <p:cNvSpPr txBox="1"/>
            <p:nvPr/>
          </p:nvSpPr>
          <p:spPr>
            <a:xfrm>
              <a:off x="3073187" y="4436814"/>
              <a:ext cx="2844000" cy="153888"/>
            </a:xfrm>
            <a:prstGeom prst="rect">
              <a:avLst/>
            </a:prstGeom>
            <a:noFill/>
            <a:ln>
              <a:noFill/>
            </a:ln>
          </p:spPr>
          <p:txBody>
            <a:bodyPr wrap="square" lIns="0" tIns="0" rIns="0" bIns="0" anchor="t">
              <a:spAutoFit/>
            </a:bodyPr>
            <a:lstStyle/>
            <a:p>
              <a:r>
                <a:rPr lang="en-US" altLang="zh-CN" sz="1000">
                  <a:solidFill>
                    <a:srgbClr val="4A5568"/>
                  </a:solidFill>
                </a:rPr>
                <a:t>R TLFs scripts in txt</a:t>
              </a:r>
            </a:p>
          </p:txBody>
        </p:sp>
      </p:grpSp>
      <p:sp>
        <p:nvSpPr>
          <p:cNvPr id="251" name="Text 15">
            <a:extLst>
              <a:ext uri="{FF2B5EF4-FFF2-40B4-BE49-F238E27FC236}">
                <a16:creationId xmlns:a16="http://schemas.microsoft.com/office/drawing/2014/main" id="{76E1E304-C6A4-2F8D-34E5-44E1B947E453}"/>
              </a:ext>
            </a:extLst>
          </p:cNvPr>
          <p:cNvSpPr/>
          <p:nvPr/>
        </p:nvSpPr>
        <p:spPr>
          <a:xfrm>
            <a:off x="689231" y="3423703"/>
            <a:ext cx="1097280" cy="201168"/>
          </a:xfrm>
          <a:prstGeom prst="rect">
            <a:avLst/>
          </a:prstGeom>
          <a:noFill/>
          <a:ln/>
        </p:spPr>
        <p:txBody>
          <a:bodyPr wrap="square" lIns="0" tIns="0" rIns="0" bIns="0" rtlCol="0" anchor="ctr"/>
          <a:lstStyle/>
          <a:p>
            <a:pPr marL="0" indent="0">
              <a:buNone/>
            </a:pPr>
            <a:r>
              <a:rPr lang="en-US" sz="1200" b="1">
                <a:solidFill>
                  <a:srgbClr val="4A5568"/>
                </a:solidFill>
                <a:ea typeface="Arial" pitchFamily="34" charset="-122"/>
                <a:cs typeface="Arial" pitchFamily="34" charset="-120"/>
              </a:rPr>
              <a:t>Submission 1</a:t>
            </a:r>
            <a:endParaRPr lang="en-US" sz="1200">
              <a:solidFill>
                <a:srgbClr val="4A5568"/>
              </a:solidFill>
            </a:endParaRPr>
          </a:p>
        </p:txBody>
      </p:sp>
      <p:sp>
        <p:nvSpPr>
          <p:cNvPr id="252" name="Text 15">
            <a:extLst>
              <a:ext uri="{FF2B5EF4-FFF2-40B4-BE49-F238E27FC236}">
                <a16:creationId xmlns:a16="http://schemas.microsoft.com/office/drawing/2014/main" id="{965F786B-B485-A2AB-30B9-6B23916D13A4}"/>
              </a:ext>
            </a:extLst>
          </p:cNvPr>
          <p:cNvSpPr/>
          <p:nvPr/>
        </p:nvSpPr>
        <p:spPr>
          <a:xfrm>
            <a:off x="6387808" y="3423703"/>
            <a:ext cx="1097280" cy="201168"/>
          </a:xfrm>
          <a:prstGeom prst="rect">
            <a:avLst/>
          </a:prstGeom>
          <a:noFill/>
          <a:ln/>
        </p:spPr>
        <p:txBody>
          <a:bodyPr wrap="square" lIns="0" tIns="0" rIns="0" bIns="0" rtlCol="0" anchor="ctr"/>
          <a:lstStyle/>
          <a:p>
            <a:pPr marL="0" indent="0">
              <a:buNone/>
            </a:pPr>
            <a:r>
              <a:rPr lang="en-US" sz="1200" b="1">
                <a:solidFill>
                  <a:srgbClr val="4A5568"/>
                </a:solidFill>
                <a:ea typeface="Arial" pitchFamily="34" charset="-122"/>
                <a:cs typeface="Arial" pitchFamily="34" charset="-120"/>
              </a:rPr>
              <a:t>Submission 2</a:t>
            </a:r>
            <a:endParaRPr lang="en-US" sz="1200">
              <a:solidFill>
                <a:srgbClr val="4A5568"/>
              </a:solidFill>
            </a:endParaRPr>
          </a:p>
        </p:txBody>
      </p:sp>
      <p:grpSp>
        <p:nvGrpSpPr>
          <p:cNvPr id="291" name="Group 290">
            <a:extLst>
              <a:ext uri="{FF2B5EF4-FFF2-40B4-BE49-F238E27FC236}">
                <a16:creationId xmlns:a16="http://schemas.microsoft.com/office/drawing/2014/main" id="{EED4CFE6-045D-0170-AAB2-9CE801F82FF7}"/>
              </a:ext>
            </a:extLst>
          </p:cNvPr>
          <p:cNvGrpSpPr/>
          <p:nvPr/>
        </p:nvGrpSpPr>
        <p:grpSpPr>
          <a:xfrm>
            <a:off x="6908545" y="3547706"/>
            <a:ext cx="3864167" cy="2594096"/>
            <a:chOff x="6908545" y="3024265"/>
            <a:chExt cx="3864167" cy="2594096"/>
          </a:xfrm>
        </p:grpSpPr>
        <p:grpSp>
          <p:nvGrpSpPr>
            <p:cNvPr id="254" name="Group 253">
              <a:extLst>
                <a:ext uri="{FF2B5EF4-FFF2-40B4-BE49-F238E27FC236}">
                  <a16:creationId xmlns:a16="http://schemas.microsoft.com/office/drawing/2014/main" id="{03301B41-4B3D-20EA-42FE-BB12E7A6CFC9}"/>
                </a:ext>
              </a:extLst>
            </p:cNvPr>
            <p:cNvGrpSpPr/>
            <p:nvPr/>
          </p:nvGrpSpPr>
          <p:grpSpPr>
            <a:xfrm>
              <a:off x="6908545" y="3024265"/>
              <a:ext cx="3864167" cy="2594096"/>
              <a:chOff x="1179412" y="3024265"/>
              <a:chExt cx="3864167" cy="2594096"/>
            </a:xfrm>
          </p:grpSpPr>
          <p:grpSp>
            <p:nvGrpSpPr>
              <p:cNvPr id="255" name="Group 254">
                <a:extLst>
                  <a:ext uri="{FF2B5EF4-FFF2-40B4-BE49-F238E27FC236}">
                    <a16:creationId xmlns:a16="http://schemas.microsoft.com/office/drawing/2014/main" id="{A3CD5A41-11DD-F138-9641-5F2CBD1223B3}"/>
                  </a:ext>
                </a:extLst>
              </p:cNvPr>
              <p:cNvGrpSpPr/>
              <p:nvPr/>
            </p:nvGrpSpPr>
            <p:grpSpPr>
              <a:xfrm>
                <a:off x="1179412" y="3024265"/>
                <a:ext cx="3864167" cy="2594096"/>
                <a:chOff x="1160125" y="1582022"/>
                <a:chExt cx="6355667" cy="4266972"/>
              </a:xfrm>
            </p:grpSpPr>
            <p:sp>
              <p:nvSpPr>
                <p:cNvPr id="257" name="Rounded Rectangle 1">
                  <a:extLst>
                    <a:ext uri="{FF2B5EF4-FFF2-40B4-BE49-F238E27FC236}">
                      <a16:creationId xmlns:a16="http://schemas.microsoft.com/office/drawing/2014/main" id="{3D823F5A-BC28-D1A2-EFF9-169CEED11FDD}"/>
                    </a:ext>
                  </a:extLst>
                </p:cNvPr>
                <p:cNvSpPr/>
                <p:nvPr/>
              </p:nvSpPr>
              <p:spPr>
                <a:xfrm>
                  <a:off x="3806398" y="2126474"/>
                  <a:ext cx="7561" cy="3085227"/>
                </a:xfrm>
                <a:custGeom>
                  <a:avLst/>
                  <a:gdLst/>
                  <a:ahLst/>
                  <a:cxnLst/>
                  <a:rect l="0" t="0" r="0" b="0"/>
                  <a:pathLst>
                    <a:path w="7561" h="3085227">
                      <a:moveTo>
                        <a:pt x="0" y="3085227"/>
                      </a:moveTo>
                      <a:lnTo>
                        <a:pt x="0" y="2903743"/>
                      </a:lnTo>
                      <a:moveTo>
                        <a:pt x="0" y="2359291"/>
                      </a:moveTo>
                      <a:lnTo>
                        <a:pt x="0" y="2177807"/>
                      </a:lnTo>
                      <a:moveTo>
                        <a:pt x="0" y="1633355"/>
                      </a:moveTo>
                      <a:lnTo>
                        <a:pt x="0" y="1451871"/>
                      </a:lnTo>
                      <a:moveTo>
                        <a:pt x="0" y="907419"/>
                      </a:moveTo>
                      <a:lnTo>
                        <a:pt x="0" y="725935"/>
                      </a:lnTo>
                      <a:moveTo>
                        <a:pt x="0" y="181483"/>
                      </a:moveTo>
                      <a:lnTo>
                        <a:pt x="0" y="0"/>
                      </a:lnTo>
                    </a:path>
                  </a:pathLst>
                </a:custGeom>
                <a:noFill/>
                <a:ln w="11342">
                  <a:solidFill>
                    <a:srgbClr val="A3A3A3"/>
                  </a:solidFill>
                </a:ln>
              </p:spPr>
              <p:txBody>
                <a:bodyPr rtlCol="0" anchor="ctr"/>
                <a:lstStyle/>
                <a:p>
                  <a:pPr algn="ctr"/>
                  <a:endParaRPr/>
                </a:p>
              </p:txBody>
            </p:sp>
            <p:sp>
              <p:nvSpPr>
                <p:cNvPr id="259" name="Rounded Rectangle 5">
                  <a:extLst>
                    <a:ext uri="{FF2B5EF4-FFF2-40B4-BE49-F238E27FC236}">
                      <a16:creationId xmlns:a16="http://schemas.microsoft.com/office/drawing/2014/main" id="{0D7CEB3D-3CCE-1594-F581-E1CB2F04FDD8}"/>
                    </a:ext>
                  </a:extLst>
                </p:cNvPr>
                <p:cNvSpPr/>
                <p:nvPr/>
              </p:nvSpPr>
              <p:spPr>
                <a:xfrm>
                  <a:off x="3534172" y="5211702"/>
                  <a:ext cx="544452" cy="544451"/>
                </a:xfrm>
                <a:custGeom>
                  <a:avLst/>
                  <a:gdLst/>
                  <a:ahLst/>
                  <a:cxnLst/>
                  <a:rect l="0" t="0" r="0" b="0"/>
                  <a:pathLst>
                    <a:path w="544451" h="544451">
                      <a:moveTo>
                        <a:pt x="0" y="272225"/>
                      </a:moveTo>
                      <a:cubicBezTo>
                        <a:pt x="0" y="422570"/>
                        <a:pt x="121881" y="544451"/>
                        <a:pt x="272225" y="544451"/>
                      </a:cubicBezTo>
                      <a:cubicBezTo>
                        <a:pt x="422570" y="544451"/>
                        <a:pt x="544451" y="422570"/>
                        <a:pt x="544451" y="272225"/>
                      </a:cubicBezTo>
                      <a:cubicBezTo>
                        <a:pt x="544451" y="121881"/>
                        <a:pt x="422570" y="0"/>
                        <a:pt x="272225" y="0"/>
                      </a:cubicBezTo>
                      <a:cubicBezTo>
                        <a:pt x="121881" y="0"/>
                        <a:pt x="0" y="121881"/>
                        <a:pt x="0" y="272225"/>
                      </a:cubicBezTo>
                    </a:path>
                  </a:pathLst>
                </a:custGeom>
                <a:solidFill>
                  <a:srgbClr val="FFE4CB"/>
                </a:solidFill>
                <a:ln>
                  <a:noFill/>
                </a:ln>
              </p:spPr>
              <p:txBody>
                <a:bodyPr rtlCol="0" anchor="ctr"/>
                <a:lstStyle/>
                <a:p>
                  <a:pPr algn="ctr"/>
                  <a:endParaRPr/>
                </a:p>
              </p:txBody>
            </p:sp>
            <p:sp>
              <p:nvSpPr>
                <p:cNvPr id="260" name="Rounded Rectangle 6">
                  <a:extLst>
                    <a:ext uri="{FF2B5EF4-FFF2-40B4-BE49-F238E27FC236}">
                      <a16:creationId xmlns:a16="http://schemas.microsoft.com/office/drawing/2014/main" id="{EC9F99AA-8682-B7AD-8A36-9B3D58E2F414}"/>
                    </a:ext>
                  </a:extLst>
                </p:cNvPr>
                <p:cNvSpPr/>
                <p:nvPr/>
              </p:nvSpPr>
              <p:spPr>
                <a:xfrm>
                  <a:off x="3534172" y="5211702"/>
                  <a:ext cx="544451" cy="544451"/>
                </a:xfrm>
                <a:custGeom>
                  <a:avLst/>
                  <a:gdLst/>
                  <a:ahLst/>
                  <a:cxnLst/>
                  <a:rect l="0" t="0" r="0" b="0"/>
                  <a:pathLst>
                    <a:path w="544451" h="544451">
                      <a:moveTo>
                        <a:pt x="0" y="272225"/>
                      </a:moveTo>
                      <a:cubicBezTo>
                        <a:pt x="0" y="422572"/>
                        <a:pt x="121879" y="544451"/>
                        <a:pt x="272225" y="544451"/>
                      </a:cubicBezTo>
                      <a:cubicBezTo>
                        <a:pt x="422572" y="544451"/>
                        <a:pt x="544451" y="422572"/>
                        <a:pt x="544451" y="272225"/>
                      </a:cubicBezTo>
                      <a:cubicBezTo>
                        <a:pt x="544451" y="121879"/>
                        <a:pt x="422572" y="0"/>
                        <a:pt x="272225" y="0"/>
                      </a:cubicBezTo>
                      <a:cubicBezTo>
                        <a:pt x="121879" y="0"/>
                        <a:pt x="0" y="121879"/>
                        <a:pt x="0" y="272225"/>
                      </a:cubicBezTo>
                      <a:close/>
                    </a:path>
                  </a:pathLst>
                </a:custGeom>
                <a:noFill/>
                <a:ln w="11342">
                  <a:solidFill>
                    <a:srgbClr val="FFFFFF"/>
                  </a:solidFill>
                </a:ln>
              </p:spPr>
              <p:txBody>
                <a:bodyPr rtlCol="0" anchor="ctr"/>
                <a:lstStyle/>
                <a:p>
                  <a:pPr algn="ctr"/>
                  <a:endParaRPr/>
                </a:p>
              </p:txBody>
            </p:sp>
            <p:sp>
              <p:nvSpPr>
                <p:cNvPr id="261" name="Rounded Rectangle 7">
                  <a:extLst>
                    <a:ext uri="{FF2B5EF4-FFF2-40B4-BE49-F238E27FC236}">
                      <a16:creationId xmlns:a16="http://schemas.microsoft.com/office/drawing/2014/main" id="{43ACAD96-005A-304B-876B-7527B1105B3B}"/>
                    </a:ext>
                  </a:extLst>
                </p:cNvPr>
                <p:cNvSpPr/>
                <p:nvPr/>
              </p:nvSpPr>
              <p:spPr>
                <a:xfrm>
                  <a:off x="3534172" y="4485766"/>
                  <a:ext cx="544451" cy="544451"/>
                </a:xfrm>
                <a:custGeom>
                  <a:avLst/>
                  <a:gdLst/>
                  <a:ahLst/>
                  <a:cxnLst/>
                  <a:rect l="0" t="0" r="0" b="0"/>
                  <a:pathLst>
                    <a:path w="544451" h="544451">
                      <a:moveTo>
                        <a:pt x="0" y="272225"/>
                      </a:moveTo>
                      <a:cubicBezTo>
                        <a:pt x="0" y="422570"/>
                        <a:pt x="121881" y="544451"/>
                        <a:pt x="272225" y="544451"/>
                      </a:cubicBezTo>
                      <a:cubicBezTo>
                        <a:pt x="422570" y="544451"/>
                        <a:pt x="544451" y="422570"/>
                        <a:pt x="544451" y="272225"/>
                      </a:cubicBezTo>
                      <a:cubicBezTo>
                        <a:pt x="544451" y="121881"/>
                        <a:pt x="422570" y="0"/>
                        <a:pt x="272225" y="0"/>
                      </a:cubicBezTo>
                      <a:cubicBezTo>
                        <a:pt x="121881" y="0"/>
                        <a:pt x="0" y="121881"/>
                        <a:pt x="0" y="272225"/>
                      </a:cubicBezTo>
                    </a:path>
                  </a:pathLst>
                </a:custGeom>
                <a:solidFill>
                  <a:srgbClr val="FFF8B6"/>
                </a:solidFill>
                <a:ln>
                  <a:noFill/>
                </a:ln>
              </p:spPr>
              <p:txBody>
                <a:bodyPr rtlCol="0" anchor="ctr"/>
                <a:lstStyle/>
                <a:p>
                  <a:pPr algn="ctr"/>
                  <a:endParaRPr/>
                </a:p>
              </p:txBody>
            </p:sp>
            <p:sp>
              <p:nvSpPr>
                <p:cNvPr id="262" name="Rounded Rectangle 8">
                  <a:extLst>
                    <a:ext uri="{FF2B5EF4-FFF2-40B4-BE49-F238E27FC236}">
                      <a16:creationId xmlns:a16="http://schemas.microsoft.com/office/drawing/2014/main" id="{34022FFB-7480-5728-53BE-D865DB827290}"/>
                    </a:ext>
                  </a:extLst>
                </p:cNvPr>
                <p:cNvSpPr/>
                <p:nvPr/>
              </p:nvSpPr>
              <p:spPr>
                <a:xfrm>
                  <a:off x="3534172" y="4477063"/>
                  <a:ext cx="544452" cy="544451"/>
                </a:xfrm>
                <a:custGeom>
                  <a:avLst/>
                  <a:gdLst/>
                  <a:ahLst/>
                  <a:cxnLst/>
                  <a:rect l="0" t="0" r="0" b="0"/>
                  <a:pathLst>
                    <a:path w="544451" h="544451">
                      <a:moveTo>
                        <a:pt x="0" y="272225"/>
                      </a:moveTo>
                      <a:cubicBezTo>
                        <a:pt x="0" y="422572"/>
                        <a:pt x="121879" y="544451"/>
                        <a:pt x="272225" y="544451"/>
                      </a:cubicBezTo>
                      <a:cubicBezTo>
                        <a:pt x="422572" y="544451"/>
                        <a:pt x="544451" y="422572"/>
                        <a:pt x="544451" y="272225"/>
                      </a:cubicBezTo>
                      <a:cubicBezTo>
                        <a:pt x="544451" y="121879"/>
                        <a:pt x="422572" y="0"/>
                        <a:pt x="272225" y="0"/>
                      </a:cubicBezTo>
                      <a:cubicBezTo>
                        <a:pt x="121879" y="0"/>
                        <a:pt x="0" y="121879"/>
                        <a:pt x="0" y="272225"/>
                      </a:cubicBezTo>
                      <a:close/>
                    </a:path>
                  </a:pathLst>
                </a:custGeom>
                <a:noFill/>
                <a:ln w="11342">
                  <a:solidFill>
                    <a:srgbClr val="FFFFFF"/>
                  </a:solidFill>
                </a:ln>
              </p:spPr>
              <p:txBody>
                <a:bodyPr rtlCol="0" anchor="ctr"/>
                <a:lstStyle/>
                <a:p>
                  <a:pPr algn="ctr"/>
                  <a:endParaRPr/>
                </a:p>
              </p:txBody>
            </p:sp>
            <p:sp>
              <p:nvSpPr>
                <p:cNvPr id="263" name="Rounded Rectangle 9">
                  <a:extLst>
                    <a:ext uri="{FF2B5EF4-FFF2-40B4-BE49-F238E27FC236}">
                      <a16:creationId xmlns:a16="http://schemas.microsoft.com/office/drawing/2014/main" id="{DC71A610-F4DA-A6D4-74E3-68310A6DFA13}"/>
                    </a:ext>
                  </a:extLst>
                </p:cNvPr>
                <p:cNvSpPr/>
                <p:nvPr/>
              </p:nvSpPr>
              <p:spPr>
                <a:xfrm>
                  <a:off x="3534172" y="3759831"/>
                  <a:ext cx="544452" cy="544451"/>
                </a:xfrm>
                <a:custGeom>
                  <a:avLst/>
                  <a:gdLst/>
                  <a:ahLst/>
                  <a:cxnLst/>
                  <a:rect l="0" t="0" r="0" b="0"/>
                  <a:pathLst>
                    <a:path w="544451" h="544451">
                      <a:moveTo>
                        <a:pt x="0" y="272225"/>
                      </a:moveTo>
                      <a:cubicBezTo>
                        <a:pt x="0" y="422570"/>
                        <a:pt x="121881" y="544451"/>
                        <a:pt x="272225" y="544451"/>
                      </a:cubicBezTo>
                      <a:cubicBezTo>
                        <a:pt x="422570" y="544451"/>
                        <a:pt x="544451" y="422570"/>
                        <a:pt x="544451" y="272225"/>
                      </a:cubicBezTo>
                      <a:cubicBezTo>
                        <a:pt x="544451" y="121881"/>
                        <a:pt x="422570" y="0"/>
                        <a:pt x="272225" y="0"/>
                      </a:cubicBezTo>
                      <a:cubicBezTo>
                        <a:pt x="121881" y="0"/>
                        <a:pt x="0" y="121881"/>
                        <a:pt x="0" y="272225"/>
                      </a:cubicBezTo>
                    </a:path>
                  </a:pathLst>
                </a:custGeom>
                <a:solidFill>
                  <a:srgbClr val="E9FFB9"/>
                </a:solidFill>
                <a:ln>
                  <a:noFill/>
                </a:ln>
              </p:spPr>
              <p:txBody>
                <a:bodyPr rtlCol="0" anchor="ctr"/>
                <a:lstStyle/>
                <a:p>
                  <a:pPr algn="ctr"/>
                  <a:endParaRPr/>
                </a:p>
              </p:txBody>
            </p:sp>
            <p:sp>
              <p:nvSpPr>
                <p:cNvPr id="264" name="Rounded Rectangle 10">
                  <a:extLst>
                    <a:ext uri="{FF2B5EF4-FFF2-40B4-BE49-F238E27FC236}">
                      <a16:creationId xmlns:a16="http://schemas.microsoft.com/office/drawing/2014/main" id="{9AB93565-E2BA-AC6E-4872-8B8D9F6B23E7}"/>
                    </a:ext>
                  </a:extLst>
                </p:cNvPr>
                <p:cNvSpPr/>
                <p:nvPr/>
              </p:nvSpPr>
              <p:spPr>
                <a:xfrm>
                  <a:off x="3534172" y="3759830"/>
                  <a:ext cx="544452" cy="544452"/>
                </a:xfrm>
                <a:custGeom>
                  <a:avLst/>
                  <a:gdLst/>
                  <a:ahLst/>
                  <a:cxnLst/>
                  <a:rect l="0" t="0" r="0" b="0"/>
                  <a:pathLst>
                    <a:path w="544451" h="544451">
                      <a:moveTo>
                        <a:pt x="0" y="272225"/>
                      </a:moveTo>
                      <a:cubicBezTo>
                        <a:pt x="0" y="422572"/>
                        <a:pt x="121879" y="544451"/>
                        <a:pt x="272225" y="544451"/>
                      </a:cubicBezTo>
                      <a:cubicBezTo>
                        <a:pt x="422572" y="544451"/>
                        <a:pt x="544451" y="422572"/>
                        <a:pt x="544451" y="272225"/>
                      </a:cubicBezTo>
                      <a:cubicBezTo>
                        <a:pt x="544451" y="121879"/>
                        <a:pt x="422572" y="0"/>
                        <a:pt x="272225" y="0"/>
                      </a:cubicBezTo>
                      <a:cubicBezTo>
                        <a:pt x="121879" y="0"/>
                        <a:pt x="0" y="121879"/>
                        <a:pt x="0" y="272225"/>
                      </a:cubicBezTo>
                      <a:close/>
                    </a:path>
                  </a:pathLst>
                </a:custGeom>
                <a:noFill/>
                <a:ln w="11342">
                  <a:solidFill>
                    <a:srgbClr val="FFFFFF"/>
                  </a:solidFill>
                </a:ln>
              </p:spPr>
              <p:txBody>
                <a:bodyPr rtlCol="0" anchor="ctr"/>
                <a:lstStyle/>
                <a:p>
                  <a:pPr algn="ctr"/>
                  <a:endParaRPr/>
                </a:p>
              </p:txBody>
            </p:sp>
            <p:sp>
              <p:nvSpPr>
                <p:cNvPr id="265" name="Rounded Rectangle 11">
                  <a:extLst>
                    <a:ext uri="{FF2B5EF4-FFF2-40B4-BE49-F238E27FC236}">
                      <a16:creationId xmlns:a16="http://schemas.microsoft.com/office/drawing/2014/main" id="{63A80069-C361-669C-94DB-B56C7BBDD05F}"/>
                    </a:ext>
                  </a:extLst>
                </p:cNvPr>
                <p:cNvSpPr/>
                <p:nvPr/>
              </p:nvSpPr>
              <p:spPr>
                <a:xfrm>
                  <a:off x="3534172" y="3033893"/>
                  <a:ext cx="544452" cy="544451"/>
                </a:xfrm>
                <a:custGeom>
                  <a:avLst/>
                  <a:gdLst/>
                  <a:ahLst/>
                  <a:cxnLst/>
                  <a:rect l="0" t="0" r="0" b="0"/>
                  <a:pathLst>
                    <a:path w="544451" h="544451">
                      <a:moveTo>
                        <a:pt x="0" y="272225"/>
                      </a:moveTo>
                      <a:cubicBezTo>
                        <a:pt x="0" y="422570"/>
                        <a:pt x="121881" y="544451"/>
                        <a:pt x="272225" y="544451"/>
                      </a:cubicBezTo>
                      <a:cubicBezTo>
                        <a:pt x="422570" y="544451"/>
                        <a:pt x="544451" y="422570"/>
                        <a:pt x="544451" y="272225"/>
                      </a:cubicBezTo>
                      <a:cubicBezTo>
                        <a:pt x="544451" y="121881"/>
                        <a:pt x="422570" y="0"/>
                        <a:pt x="272225" y="0"/>
                      </a:cubicBezTo>
                      <a:cubicBezTo>
                        <a:pt x="121881" y="0"/>
                        <a:pt x="0" y="121881"/>
                        <a:pt x="0" y="272225"/>
                      </a:cubicBezTo>
                    </a:path>
                  </a:pathLst>
                </a:custGeom>
                <a:solidFill>
                  <a:schemeClr val="tx2"/>
                </a:solidFill>
                <a:ln>
                  <a:noFill/>
                </a:ln>
              </p:spPr>
              <p:txBody>
                <a:bodyPr rtlCol="0" anchor="ctr"/>
                <a:lstStyle/>
                <a:p>
                  <a:pPr algn="ctr"/>
                  <a:endParaRPr/>
                </a:p>
              </p:txBody>
            </p:sp>
            <p:sp>
              <p:nvSpPr>
                <p:cNvPr id="266" name="Rounded Rectangle 12">
                  <a:extLst>
                    <a:ext uri="{FF2B5EF4-FFF2-40B4-BE49-F238E27FC236}">
                      <a16:creationId xmlns:a16="http://schemas.microsoft.com/office/drawing/2014/main" id="{14DBBF70-B7FA-B161-0249-1BCC34C8E474}"/>
                    </a:ext>
                  </a:extLst>
                </p:cNvPr>
                <p:cNvSpPr/>
                <p:nvPr/>
              </p:nvSpPr>
              <p:spPr>
                <a:xfrm>
                  <a:off x="3534172" y="3033894"/>
                  <a:ext cx="544452" cy="544452"/>
                </a:xfrm>
                <a:custGeom>
                  <a:avLst/>
                  <a:gdLst/>
                  <a:ahLst/>
                  <a:cxnLst/>
                  <a:rect l="0" t="0" r="0" b="0"/>
                  <a:pathLst>
                    <a:path w="544451" h="544451">
                      <a:moveTo>
                        <a:pt x="0" y="272225"/>
                      </a:moveTo>
                      <a:cubicBezTo>
                        <a:pt x="0" y="422572"/>
                        <a:pt x="121879" y="544451"/>
                        <a:pt x="272225" y="544451"/>
                      </a:cubicBezTo>
                      <a:cubicBezTo>
                        <a:pt x="422572" y="544451"/>
                        <a:pt x="544451" y="422572"/>
                        <a:pt x="544451" y="272225"/>
                      </a:cubicBezTo>
                      <a:cubicBezTo>
                        <a:pt x="544451" y="121879"/>
                        <a:pt x="422572" y="0"/>
                        <a:pt x="272225" y="0"/>
                      </a:cubicBezTo>
                      <a:cubicBezTo>
                        <a:pt x="121879" y="0"/>
                        <a:pt x="0" y="121879"/>
                        <a:pt x="0" y="272225"/>
                      </a:cubicBezTo>
                      <a:close/>
                    </a:path>
                  </a:pathLst>
                </a:custGeom>
                <a:noFill/>
                <a:ln w="11342">
                  <a:solidFill>
                    <a:srgbClr val="FFFFFF"/>
                  </a:solidFill>
                </a:ln>
              </p:spPr>
              <p:txBody>
                <a:bodyPr rtlCol="0" anchor="ctr"/>
                <a:lstStyle/>
                <a:p>
                  <a:pPr algn="ctr"/>
                  <a:endParaRPr/>
                </a:p>
              </p:txBody>
            </p:sp>
            <p:sp>
              <p:nvSpPr>
                <p:cNvPr id="267" name="Rounded Rectangle 13">
                  <a:extLst>
                    <a:ext uri="{FF2B5EF4-FFF2-40B4-BE49-F238E27FC236}">
                      <a16:creationId xmlns:a16="http://schemas.microsoft.com/office/drawing/2014/main" id="{EC757D8F-DED1-213F-8AA4-DF37AD9FE080}"/>
                    </a:ext>
                  </a:extLst>
                </p:cNvPr>
                <p:cNvSpPr/>
                <p:nvPr/>
              </p:nvSpPr>
              <p:spPr>
                <a:xfrm>
                  <a:off x="3534172" y="2307958"/>
                  <a:ext cx="544452" cy="544452"/>
                </a:xfrm>
                <a:custGeom>
                  <a:avLst/>
                  <a:gdLst/>
                  <a:ahLst/>
                  <a:cxnLst/>
                  <a:rect l="0" t="0" r="0" b="0"/>
                  <a:pathLst>
                    <a:path w="544451" h="544451">
                      <a:moveTo>
                        <a:pt x="0" y="272225"/>
                      </a:moveTo>
                      <a:cubicBezTo>
                        <a:pt x="0" y="422570"/>
                        <a:pt x="121881" y="544451"/>
                        <a:pt x="272225" y="544451"/>
                      </a:cubicBezTo>
                      <a:cubicBezTo>
                        <a:pt x="422570" y="544451"/>
                        <a:pt x="544451" y="422570"/>
                        <a:pt x="544451" y="272225"/>
                      </a:cubicBezTo>
                      <a:cubicBezTo>
                        <a:pt x="544451" y="121881"/>
                        <a:pt x="422570" y="0"/>
                        <a:pt x="272225" y="0"/>
                      </a:cubicBezTo>
                      <a:cubicBezTo>
                        <a:pt x="121881" y="0"/>
                        <a:pt x="0" y="121881"/>
                        <a:pt x="0" y="272225"/>
                      </a:cubicBezTo>
                    </a:path>
                  </a:pathLst>
                </a:custGeom>
                <a:solidFill>
                  <a:schemeClr val="tx2"/>
                </a:solidFill>
                <a:ln>
                  <a:noFill/>
                </a:ln>
              </p:spPr>
              <p:txBody>
                <a:bodyPr rtlCol="0" anchor="ctr"/>
                <a:lstStyle/>
                <a:p>
                  <a:pPr algn="ctr"/>
                  <a:endParaRPr/>
                </a:p>
              </p:txBody>
            </p:sp>
            <p:sp>
              <p:nvSpPr>
                <p:cNvPr id="268" name="Rounded Rectangle 14">
                  <a:extLst>
                    <a:ext uri="{FF2B5EF4-FFF2-40B4-BE49-F238E27FC236}">
                      <a16:creationId xmlns:a16="http://schemas.microsoft.com/office/drawing/2014/main" id="{E8EC8AA9-3016-9647-F38F-C7CCDF23D29A}"/>
                    </a:ext>
                  </a:extLst>
                </p:cNvPr>
                <p:cNvSpPr/>
                <p:nvPr/>
              </p:nvSpPr>
              <p:spPr>
                <a:xfrm>
                  <a:off x="3534172" y="2307958"/>
                  <a:ext cx="544451" cy="544451"/>
                </a:xfrm>
                <a:custGeom>
                  <a:avLst/>
                  <a:gdLst/>
                  <a:ahLst/>
                  <a:cxnLst/>
                  <a:rect l="0" t="0" r="0" b="0"/>
                  <a:pathLst>
                    <a:path w="544451" h="544451">
                      <a:moveTo>
                        <a:pt x="0" y="272225"/>
                      </a:moveTo>
                      <a:cubicBezTo>
                        <a:pt x="0" y="422572"/>
                        <a:pt x="121879" y="544451"/>
                        <a:pt x="272225" y="544451"/>
                      </a:cubicBezTo>
                      <a:cubicBezTo>
                        <a:pt x="422572" y="544451"/>
                        <a:pt x="544451" y="422572"/>
                        <a:pt x="544451" y="272225"/>
                      </a:cubicBezTo>
                      <a:cubicBezTo>
                        <a:pt x="544451" y="121879"/>
                        <a:pt x="422572" y="0"/>
                        <a:pt x="272225" y="0"/>
                      </a:cubicBezTo>
                      <a:cubicBezTo>
                        <a:pt x="121879" y="0"/>
                        <a:pt x="0" y="121879"/>
                        <a:pt x="0" y="272225"/>
                      </a:cubicBezTo>
                      <a:close/>
                    </a:path>
                  </a:pathLst>
                </a:custGeom>
                <a:noFill/>
                <a:ln w="11342">
                  <a:solidFill>
                    <a:srgbClr val="FFFFFF"/>
                  </a:solidFill>
                </a:ln>
              </p:spPr>
              <p:txBody>
                <a:bodyPr rtlCol="0" anchor="ctr"/>
                <a:lstStyle/>
                <a:p>
                  <a:pPr algn="ctr"/>
                  <a:endParaRPr/>
                </a:p>
              </p:txBody>
            </p:sp>
            <p:sp>
              <p:nvSpPr>
                <p:cNvPr id="269" name="Rounded Rectangle 15">
                  <a:extLst>
                    <a:ext uri="{FF2B5EF4-FFF2-40B4-BE49-F238E27FC236}">
                      <a16:creationId xmlns:a16="http://schemas.microsoft.com/office/drawing/2014/main" id="{70810765-FC81-2D32-6971-C0CD095FE2A1}"/>
                    </a:ext>
                  </a:extLst>
                </p:cNvPr>
                <p:cNvSpPr/>
                <p:nvPr/>
              </p:nvSpPr>
              <p:spPr>
                <a:xfrm>
                  <a:off x="3534172" y="1582022"/>
                  <a:ext cx="544452" cy="544452"/>
                </a:xfrm>
                <a:custGeom>
                  <a:avLst/>
                  <a:gdLst/>
                  <a:ahLst/>
                  <a:cxnLst/>
                  <a:rect l="0" t="0" r="0" b="0"/>
                  <a:pathLst>
                    <a:path w="544451" h="544451">
                      <a:moveTo>
                        <a:pt x="0" y="272225"/>
                      </a:moveTo>
                      <a:cubicBezTo>
                        <a:pt x="0" y="422570"/>
                        <a:pt x="121881" y="544451"/>
                        <a:pt x="272225" y="544451"/>
                      </a:cubicBezTo>
                      <a:cubicBezTo>
                        <a:pt x="422570" y="544451"/>
                        <a:pt x="544451" y="422570"/>
                        <a:pt x="544451" y="272225"/>
                      </a:cubicBezTo>
                      <a:cubicBezTo>
                        <a:pt x="544451" y="121881"/>
                        <a:pt x="422570" y="0"/>
                        <a:pt x="272225" y="0"/>
                      </a:cubicBezTo>
                      <a:cubicBezTo>
                        <a:pt x="121881" y="0"/>
                        <a:pt x="0" y="121881"/>
                        <a:pt x="0" y="272225"/>
                      </a:cubicBezTo>
                    </a:path>
                  </a:pathLst>
                </a:custGeom>
                <a:solidFill>
                  <a:srgbClr val="DCE9FF"/>
                </a:solidFill>
                <a:ln>
                  <a:noFill/>
                </a:ln>
              </p:spPr>
              <p:txBody>
                <a:bodyPr rtlCol="0" anchor="ctr"/>
                <a:lstStyle/>
                <a:p>
                  <a:pPr algn="ctr"/>
                  <a:endParaRPr/>
                </a:p>
              </p:txBody>
            </p:sp>
            <p:sp>
              <p:nvSpPr>
                <p:cNvPr id="270" name="Rounded Rectangle 16">
                  <a:extLst>
                    <a:ext uri="{FF2B5EF4-FFF2-40B4-BE49-F238E27FC236}">
                      <a16:creationId xmlns:a16="http://schemas.microsoft.com/office/drawing/2014/main" id="{085A65C5-8D52-77F6-A204-78F95B78396F}"/>
                    </a:ext>
                  </a:extLst>
                </p:cNvPr>
                <p:cNvSpPr/>
                <p:nvPr/>
              </p:nvSpPr>
              <p:spPr>
                <a:xfrm>
                  <a:off x="3534172" y="1582022"/>
                  <a:ext cx="544450" cy="544451"/>
                </a:xfrm>
                <a:custGeom>
                  <a:avLst/>
                  <a:gdLst/>
                  <a:ahLst/>
                  <a:cxnLst/>
                  <a:rect l="0" t="0" r="0" b="0"/>
                  <a:pathLst>
                    <a:path w="544451" h="544451">
                      <a:moveTo>
                        <a:pt x="0" y="272225"/>
                      </a:moveTo>
                      <a:cubicBezTo>
                        <a:pt x="0" y="422572"/>
                        <a:pt x="121879" y="544451"/>
                        <a:pt x="272225" y="544451"/>
                      </a:cubicBezTo>
                      <a:cubicBezTo>
                        <a:pt x="422572" y="544451"/>
                        <a:pt x="544451" y="422572"/>
                        <a:pt x="544451" y="272225"/>
                      </a:cubicBezTo>
                      <a:cubicBezTo>
                        <a:pt x="544451" y="121879"/>
                        <a:pt x="422572" y="0"/>
                        <a:pt x="272225" y="0"/>
                      </a:cubicBezTo>
                      <a:cubicBezTo>
                        <a:pt x="121879" y="0"/>
                        <a:pt x="0" y="121879"/>
                        <a:pt x="0" y="272225"/>
                      </a:cubicBezTo>
                      <a:close/>
                    </a:path>
                  </a:pathLst>
                </a:custGeom>
                <a:noFill/>
                <a:ln w="11342">
                  <a:solidFill>
                    <a:srgbClr val="FFFFFF"/>
                  </a:solidFill>
                </a:ln>
              </p:spPr>
              <p:txBody>
                <a:bodyPr rtlCol="0" anchor="ctr"/>
                <a:lstStyle/>
                <a:p>
                  <a:pPr algn="ctr"/>
                  <a:endParaRPr/>
                </a:p>
              </p:txBody>
            </p:sp>
            <p:sp>
              <p:nvSpPr>
                <p:cNvPr id="272" name="Rounded Rectangle 18">
                  <a:extLst>
                    <a:ext uri="{FF2B5EF4-FFF2-40B4-BE49-F238E27FC236}">
                      <a16:creationId xmlns:a16="http://schemas.microsoft.com/office/drawing/2014/main" id="{03A10619-8B1E-0255-7D64-EFD68D17A319}"/>
                    </a:ext>
                  </a:extLst>
                </p:cNvPr>
                <p:cNvSpPr/>
                <p:nvPr/>
              </p:nvSpPr>
              <p:spPr>
                <a:xfrm>
                  <a:off x="3677847" y="1678303"/>
                  <a:ext cx="257102" cy="351889"/>
                </a:xfrm>
                <a:custGeom>
                  <a:avLst/>
                  <a:gdLst/>
                  <a:ahLst/>
                  <a:cxnLst/>
                  <a:rect l="0" t="0" r="0" b="0"/>
                  <a:pathLst>
                    <a:path w="257102" h="351889">
                      <a:moveTo>
                        <a:pt x="149913" y="37"/>
                      </a:moveTo>
                      <a:cubicBezTo>
                        <a:pt x="151637" y="120"/>
                        <a:pt x="153346" y="347"/>
                        <a:pt x="155017" y="688"/>
                      </a:cubicBezTo>
                      <a:lnTo>
                        <a:pt x="155017" y="73455"/>
                      </a:lnTo>
                      <a:cubicBezTo>
                        <a:pt x="155017" y="91959"/>
                        <a:pt x="170012" y="106954"/>
                        <a:pt x="188516" y="106954"/>
                      </a:cubicBezTo>
                      <a:lnTo>
                        <a:pt x="257102" y="106954"/>
                      </a:lnTo>
                      <a:lnTo>
                        <a:pt x="257102" y="318390"/>
                      </a:lnTo>
                      <a:cubicBezTo>
                        <a:pt x="257102" y="336887"/>
                        <a:pt x="242107" y="351882"/>
                        <a:pt x="223603" y="351889"/>
                      </a:cubicBezTo>
                      <a:lnTo>
                        <a:pt x="33498" y="351889"/>
                      </a:lnTo>
                      <a:cubicBezTo>
                        <a:pt x="14995" y="351882"/>
                        <a:pt x="0" y="336887"/>
                        <a:pt x="0" y="318390"/>
                      </a:cubicBezTo>
                      <a:lnTo>
                        <a:pt x="0" y="33498"/>
                      </a:lnTo>
                      <a:cubicBezTo>
                        <a:pt x="0" y="15002"/>
                        <a:pt x="14995" y="7"/>
                        <a:pt x="33498" y="0"/>
                      </a:cubicBezTo>
                      <a:lnTo>
                        <a:pt x="149913" y="0"/>
                      </a:lnTo>
                      <a:moveTo>
                        <a:pt x="64275" y="233441"/>
                      </a:moveTo>
                      <a:cubicBezTo>
                        <a:pt x="60101" y="233441"/>
                        <a:pt x="56713" y="236829"/>
                        <a:pt x="56713" y="241003"/>
                      </a:cubicBezTo>
                      <a:cubicBezTo>
                        <a:pt x="56713" y="245184"/>
                        <a:pt x="60101" y="248564"/>
                        <a:pt x="64275" y="248564"/>
                      </a:cubicBezTo>
                      <a:lnTo>
                        <a:pt x="155017" y="248564"/>
                      </a:lnTo>
                      <a:cubicBezTo>
                        <a:pt x="159191" y="248564"/>
                        <a:pt x="162579" y="245184"/>
                        <a:pt x="162579" y="241003"/>
                      </a:cubicBezTo>
                      <a:cubicBezTo>
                        <a:pt x="162579" y="236829"/>
                        <a:pt x="159191" y="233441"/>
                        <a:pt x="155017" y="233441"/>
                      </a:cubicBezTo>
                      <a:lnTo>
                        <a:pt x="64275" y="233441"/>
                      </a:lnTo>
                      <a:moveTo>
                        <a:pt x="64275" y="183669"/>
                      </a:moveTo>
                      <a:cubicBezTo>
                        <a:pt x="60101" y="183669"/>
                        <a:pt x="56713" y="187057"/>
                        <a:pt x="56713" y="191231"/>
                      </a:cubicBezTo>
                      <a:cubicBezTo>
                        <a:pt x="56713" y="195412"/>
                        <a:pt x="60101" y="198793"/>
                        <a:pt x="64275" y="198793"/>
                      </a:cubicBezTo>
                      <a:lnTo>
                        <a:pt x="192826" y="198793"/>
                      </a:lnTo>
                      <a:cubicBezTo>
                        <a:pt x="197000" y="198793"/>
                        <a:pt x="200388" y="195412"/>
                        <a:pt x="200388" y="191231"/>
                      </a:cubicBezTo>
                      <a:cubicBezTo>
                        <a:pt x="200388" y="187057"/>
                        <a:pt x="197000" y="183669"/>
                        <a:pt x="192826" y="183669"/>
                      </a:cubicBezTo>
                      <a:lnTo>
                        <a:pt x="64275" y="183669"/>
                      </a:lnTo>
                      <a:moveTo>
                        <a:pt x="64275" y="136264"/>
                      </a:moveTo>
                      <a:cubicBezTo>
                        <a:pt x="60101" y="136264"/>
                        <a:pt x="56713" y="139651"/>
                        <a:pt x="56713" y="143826"/>
                      </a:cubicBezTo>
                      <a:cubicBezTo>
                        <a:pt x="56713" y="148000"/>
                        <a:pt x="60101" y="151387"/>
                        <a:pt x="64275" y="151387"/>
                      </a:cubicBezTo>
                      <a:lnTo>
                        <a:pt x="192826" y="151387"/>
                      </a:lnTo>
                      <a:cubicBezTo>
                        <a:pt x="197000" y="151387"/>
                        <a:pt x="200388" y="148000"/>
                        <a:pt x="200388" y="143826"/>
                      </a:cubicBezTo>
                      <a:cubicBezTo>
                        <a:pt x="200388" y="139651"/>
                        <a:pt x="197000" y="136264"/>
                        <a:pt x="192826" y="136264"/>
                      </a:cubicBezTo>
                      <a:lnTo>
                        <a:pt x="64275" y="136264"/>
                      </a:lnTo>
                      <a:moveTo>
                        <a:pt x="170141" y="8121"/>
                      </a:moveTo>
                      <a:lnTo>
                        <a:pt x="170141" y="73455"/>
                      </a:lnTo>
                      <a:cubicBezTo>
                        <a:pt x="170141" y="83603"/>
                        <a:pt x="178368" y="91830"/>
                        <a:pt x="188516" y="91830"/>
                      </a:cubicBezTo>
                      <a:lnTo>
                        <a:pt x="253684" y="91830"/>
                      </a:lnTo>
                      <a:cubicBezTo>
                        <a:pt x="252247" y="88889"/>
                        <a:pt x="250379" y="86151"/>
                        <a:pt x="248118" y="83724"/>
                      </a:cubicBezTo>
                      <a:lnTo>
                        <a:pt x="246924" y="82514"/>
                      </a:lnTo>
                      <a:lnTo>
                        <a:pt x="171608" y="9452"/>
                      </a:lnTo>
                      <a:cubicBezTo>
                        <a:pt x="171131" y="8991"/>
                        <a:pt x="170640" y="8552"/>
                        <a:pt x="170141" y="8121"/>
                      </a:cubicBezTo>
                    </a:path>
                  </a:pathLst>
                </a:custGeom>
                <a:solidFill>
                  <a:srgbClr val="4E88E7"/>
                </a:solidFill>
                <a:ln>
                  <a:noFill/>
                </a:ln>
              </p:spPr>
              <p:txBody>
                <a:bodyPr rtlCol="0" anchor="ctr"/>
                <a:lstStyle/>
                <a:p>
                  <a:pPr algn="ctr"/>
                  <a:endParaRPr/>
                </a:p>
              </p:txBody>
            </p:sp>
            <p:sp>
              <p:nvSpPr>
                <p:cNvPr id="273" name="Rounded Rectangle 19">
                  <a:extLst>
                    <a:ext uri="{FF2B5EF4-FFF2-40B4-BE49-F238E27FC236}">
                      <a16:creationId xmlns:a16="http://schemas.microsoft.com/office/drawing/2014/main" id="{A91CAD1D-259D-30F3-3997-B85AAC9BD498}"/>
                    </a:ext>
                  </a:extLst>
                </p:cNvPr>
                <p:cNvSpPr/>
                <p:nvPr/>
              </p:nvSpPr>
              <p:spPr>
                <a:xfrm>
                  <a:off x="3632350" y="4567806"/>
                  <a:ext cx="347996" cy="362967"/>
                </a:xfrm>
                <a:custGeom>
                  <a:avLst/>
                  <a:gdLst/>
                  <a:ahLst/>
                  <a:cxnLst/>
                  <a:rect l="0" t="0" r="0" b="0"/>
                  <a:pathLst>
                    <a:path w="347995" h="362967">
                      <a:moveTo>
                        <a:pt x="68185" y="151236"/>
                      </a:moveTo>
                      <a:lnTo>
                        <a:pt x="162707" y="151236"/>
                      </a:lnTo>
                      <a:cubicBezTo>
                        <a:pt x="164795" y="151236"/>
                        <a:pt x="166488" y="152930"/>
                        <a:pt x="166488" y="155017"/>
                      </a:cubicBezTo>
                      <a:lnTo>
                        <a:pt x="166488" y="189045"/>
                      </a:lnTo>
                      <a:cubicBezTo>
                        <a:pt x="166458" y="192108"/>
                        <a:pt x="168326" y="194875"/>
                        <a:pt x="171177" y="196002"/>
                      </a:cubicBezTo>
                      <a:cubicBezTo>
                        <a:pt x="172077" y="196418"/>
                        <a:pt x="173060" y="196630"/>
                        <a:pt x="174050" y="196607"/>
                      </a:cubicBezTo>
                      <a:cubicBezTo>
                        <a:pt x="176024" y="196622"/>
                        <a:pt x="177922" y="195859"/>
                        <a:pt x="179343" y="194490"/>
                      </a:cubicBezTo>
                      <a:lnTo>
                        <a:pt x="221387" y="152295"/>
                      </a:lnTo>
                      <a:cubicBezTo>
                        <a:pt x="222143" y="151644"/>
                        <a:pt x="223111" y="151266"/>
                        <a:pt x="224110" y="151236"/>
                      </a:cubicBezTo>
                      <a:lnTo>
                        <a:pt x="279916" y="151236"/>
                      </a:lnTo>
                      <a:cubicBezTo>
                        <a:pt x="292446" y="151236"/>
                        <a:pt x="302601" y="141081"/>
                        <a:pt x="302601" y="128551"/>
                      </a:cubicBezTo>
                      <a:lnTo>
                        <a:pt x="302601" y="22685"/>
                      </a:lnTo>
                      <a:cubicBezTo>
                        <a:pt x="302601" y="10155"/>
                        <a:pt x="292446" y="0"/>
                        <a:pt x="279916" y="0"/>
                      </a:cubicBezTo>
                      <a:lnTo>
                        <a:pt x="68185" y="0"/>
                      </a:lnTo>
                      <a:cubicBezTo>
                        <a:pt x="55655" y="0"/>
                        <a:pt x="45499" y="10155"/>
                        <a:pt x="45499" y="22685"/>
                      </a:cubicBezTo>
                      <a:lnTo>
                        <a:pt x="45499" y="128551"/>
                      </a:lnTo>
                      <a:cubicBezTo>
                        <a:pt x="45499" y="141081"/>
                        <a:pt x="55655" y="151236"/>
                        <a:pt x="68185" y="151236"/>
                      </a:cubicBezTo>
                      <a:moveTo>
                        <a:pt x="166488" y="113427"/>
                      </a:moveTo>
                      <a:cubicBezTo>
                        <a:pt x="166488" y="105071"/>
                        <a:pt x="173256" y="98303"/>
                        <a:pt x="181612" y="98303"/>
                      </a:cubicBezTo>
                      <a:cubicBezTo>
                        <a:pt x="189968" y="98303"/>
                        <a:pt x="196736" y="105071"/>
                        <a:pt x="196736" y="113427"/>
                      </a:cubicBezTo>
                      <a:cubicBezTo>
                        <a:pt x="196736" y="121783"/>
                        <a:pt x="189968" y="128551"/>
                        <a:pt x="181612" y="128551"/>
                      </a:cubicBezTo>
                      <a:cubicBezTo>
                        <a:pt x="173256" y="128551"/>
                        <a:pt x="166488" y="121783"/>
                        <a:pt x="166488" y="113427"/>
                      </a:cubicBezTo>
                      <a:moveTo>
                        <a:pt x="181612" y="90741"/>
                      </a:moveTo>
                      <a:cubicBezTo>
                        <a:pt x="176848" y="90137"/>
                        <a:pt x="173279" y="86091"/>
                        <a:pt x="173279" y="81289"/>
                      </a:cubicBezTo>
                      <a:cubicBezTo>
                        <a:pt x="173279" y="76487"/>
                        <a:pt x="176848" y="72442"/>
                        <a:pt x="181612" y="71837"/>
                      </a:cubicBezTo>
                      <a:cubicBezTo>
                        <a:pt x="188539" y="71897"/>
                        <a:pt x="194815" y="67776"/>
                        <a:pt x="197507" y="61394"/>
                      </a:cubicBezTo>
                      <a:cubicBezTo>
                        <a:pt x="200199" y="55012"/>
                        <a:pt x="198777" y="47639"/>
                        <a:pt x="193900" y="42716"/>
                      </a:cubicBezTo>
                      <a:cubicBezTo>
                        <a:pt x="189023" y="37801"/>
                        <a:pt x="181665" y="36311"/>
                        <a:pt x="175260" y="38943"/>
                      </a:cubicBezTo>
                      <a:cubicBezTo>
                        <a:pt x="168855" y="41582"/>
                        <a:pt x="164674" y="47821"/>
                        <a:pt x="164674" y="54747"/>
                      </a:cubicBezTo>
                      <a:cubicBezTo>
                        <a:pt x="164674" y="60010"/>
                        <a:pt x="160409" y="64275"/>
                        <a:pt x="155146" y="64275"/>
                      </a:cubicBezTo>
                      <a:cubicBezTo>
                        <a:pt x="149883" y="64275"/>
                        <a:pt x="145618" y="60010"/>
                        <a:pt x="145618" y="54747"/>
                      </a:cubicBezTo>
                      <a:cubicBezTo>
                        <a:pt x="145618" y="34867"/>
                        <a:pt x="161732" y="18753"/>
                        <a:pt x="181612" y="18753"/>
                      </a:cubicBezTo>
                      <a:cubicBezTo>
                        <a:pt x="201492" y="18753"/>
                        <a:pt x="217606" y="34867"/>
                        <a:pt x="217606" y="54747"/>
                      </a:cubicBezTo>
                      <a:cubicBezTo>
                        <a:pt x="217606" y="74627"/>
                        <a:pt x="201492" y="90741"/>
                        <a:pt x="181612" y="90741"/>
                      </a:cubicBezTo>
                      <a:moveTo>
                        <a:pt x="347972" y="340282"/>
                      </a:moveTo>
                      <a:cubicBezTo>
                        <a:pt x="347995" y="337136"/>
                        <a:pt x="346067" y="334308"/>
                        <a:pt x="343133" y="333174"/>
                      </a:cubicBezTo>
                      <a:lnTo>
                        <a:pt x="292317" y="314118"/>
                      </a:lnTo>
                      <a:cubicBezTo>
                        <a:pt x="289436" y="313006"/>
                        <a:pt x="287515" y="310254"/>
                        <a:pt x="287478" y="307161"/>
                      </a:cubicBezTo>
                      <a:lnTo>
                        <a:pt x="287478" y="293096"/>
                      </a:lnTo>
                      <a:cubicBezTo>
                        <a:pt x="287447" y="291387"/>
                        <a:pt x="288037" y="289716"/>
                        <a:pt x="289141" y="288408"/>
                      </a:cubicBezTo>
                      <a:cubicBezTo>
                        <a:pt x="302019" y="273284"/>
                        <a:pt x="309430" y="254266"/>
                        <a:pt x="310163" y="234416"/>
                      </a:cubicBezTo>
                      <a:cubicBezTo>
                        <a:pt x="310163" y="197363"/>
                        <a:pt x="290200" y="173922"/>
                        <a:pt x="257835" y="173922"/>
                      </a:cubicBezTo>
                      <a:cubicBezTo>
                        <a:pt x="239747" y="174156"/>
                        <a:pt x="223104" y="183858"/>
                        <a:pt x="213977" y="199481"/>
                      </a:cubicBezTo>
                      <a:cubicBezTo>
                        <a:pt x="190233" y="240466"/>
                        <a:pt x="216699" y="277972"/>
                        <a:pt x="225319" y="288408"/>
                      </a:cubicBezTo>
                      <a:cubicBezTo>
                        <a:pt x="226423" y="289716"/>
                        <a:pt x="227013" y="291387"/>
                        <a:pt x="226983" y="293096"/>
                      </a:cubicBezTo>
                      <a:lnTo>
                        <a:pt x="226983" y="307161"/>
                      </a:lnTo>
                      <a:cubicBezTo>
                        <a:pt x="226945" y="310254"/>
                        <a:pt x="225024" y="313006"/>
                        <a:pt x="222143" y="314118"/>
                      </a:cubicBezTo>
                      <a:lnTo>
                        <a:pt x="175411" y="331661"/>
                      </a:lnTo>
                      <a:cubicBezTo>
                        <a:pt x="174527" y="331964"/>
                        <a:pt x="173574" y="331964"/>
                        <a:pt x="172689" y="331661"/>
                      </a:cubicBezTo>
                      <a:lnTo>
                        <a:pt x="125957" y="314118"/>
                      </a:lnTo>
                      <a:cubicBezTo>
                        <a:pt x="123076" y="313006"/>
                        <a:pt x="121155" y="310254"/>
                        <a:pt x="121117" y="307161"/>
                      </a:cubicBezTo>
                      <a:lnTo>
                        <a:pt x="121117" y="293096"/>
                      </a:lnTo>
                      <a:cubicBezTo>
                        <a:pt x="121087" y="291387"/>
                        <a:pt x="121677" y="289716"/>
                        <a:pt x="122781" y="288408"/>
                      </a:cubicBezTo>
                      <a:cubicBezTo>
                        <a:pt x="135659" y="273284"/>
                        <a:pt x="143069" y="254266"/>
                        <a:pt x="143803" y="234416"/>
                      </a:cubicBezTo>
                      <a:cubicBezTo>
                        <a:pt x="143803" y="197363"/>
                        <a:pt x="123840" y="173922"/>
                        <a:pt x="91475" y="173922"/>
                      </a:cubicBezTo>
                      <a:cubicBezTo>
                        <a:pt x="73425" y="174307"/>
                        <a:pt x="56849" y="183964"/>
                        <a:pt x="47616" y="199481"/>
                      </a:cubicBezTo>
                      <a:cubicBezTo>
                        <a:pt x="23872" y="240466"/>
                        <a:pt x="50339" y="277972"/>
                        <a:pt x="58959" y="288408"/>
                      </a:cubicBezTo>
                      <a:cubicBezTo>
                        <a:pt x="60063" y="289716"/>
                        <a:pt x="60653" y="291387"/>
                        <a:pt x="60623" y="293096"/>
                      </a:cubicBezTo>
                      <a:lnTo>
                        <a:pt x="60623" y="307161"/>
                      </a:lnTo>
                      <a:cubicBezTo>
                        <a:pt x="60585" y="310254"/>
                        <a:pt x="58664" y="313006"/>
                        <a:pt x="55783" y="314118"/>
                      </a:cubicBezTo>
                      <a:lnTo>
                        <a:pt x="4968" y="332720"/>
                      </a:lnTo>
                      <a:cubicBezTo>
                        <a:pt x="2034" y="333854"/>
                        <a:pt x="105" y="336683"/>
                        <a:pt x="128" y="339828"/>
                      </a:cubicBezTo>
                      <a:lnTo>
                        <a:pt x="128" y="354952"/>
                      </a:lnTo>
                      <a:cubicBezTo>
                        <a:pt x="0" y="357031"/>
                        <a:pt x="741" y="359081"/>
                        <a:pt x="2177" y="360593"/>
                      </a:cubicBezTo>
                      <a:cubicBezTo>
                        <a:pt x="3606" y="362113"/>
                        <a:pt x="5603" y="362967"/>
                        <a:pt x="7690" y="362967"/>
                      </a:cubicBezTo>
                      <a:lnTo>
                        <a:pt x="340410" y="362967"/>
                      </a:lnTo>
                      <a:cubicBezTo>
                        <a:pt x="344585" y="362967"/>
                        <a:pt x="347972" y="359580"/>
                        <a:pt x="347972" y="355406"/>
                      </a:cubicBezTo>
                      <a:lnTo>
                        <a:pt x="347972" y="340282"/>
                      </a:lnTo>
                    </a:path>
                  </a:pathLst>
                </a:custGeom>
                <a:solidFill>
                  <a:srgbClr val="E0CB15"/>
                </a:solidFill>
                <a:ln>
                  <a:noFill/>
                </a:ln>
              </p:spPr>
              <p:txBody>
                <a:bodyPr rtlCol="0" anchor="ctr"/>
                <a:lstStyle/>
                <a:p>
                  <a:pPr algn="ctr"/>
                  <a:endParaRPr/>
                </a:p>
              </p:txBody>
            </p:sp>
            <p:sp>
              <p:nvSpPr>
                <p:cNvPr id="274" name="Rounded Rectangle 20">
                  <a:extLst>
                    <a:ext uri="{FF2B5EF4-FFF2-40B4-BE49-F238E27FC236}">
                      <a16:creationId xmlns:a16="http://schemas.microsoft.com/office/drawing/2014/main" id="{9E59EA86-D87F-684F-DD40-9A7A03B5A871}"/>
                    </a:ext>
                  </a:extLst>
                </p:cNvPr>
                <p:cNvSpPr/>
                <p:nvPr/>
              </p:nvSpPr>
              <p:spPr>
                <a:xfrm>
                  <a:off x="3630177" y="2399592"/>
                  <a:ext cx="357281" cy="362076"/>
                </a:xfrm>
                <a:custGeom>
                  <a:avLst/>
                  <a:gdLst/>
                  <a:ahLst/>
                  <a:cxnLst/>
                  <a:rect l="0" t="0" r="0" b="0"/>
                  <a:pathLst>
                    <a:path w="357281" h="362075">
                      <a:moveTo>
                        <a:pt x="202460" y="0"/>
                      </a:moveTo>
                      <a:cubicBezTo>
                        <a:pt x="210816" y="0"/>
                        <a:pt x="217584" y="6767"/>
                        <a:pt x="217584" y="15123"/>
                      </a:cubicBezTo>
                      <a:lnTo>
                        <a:pt x="217584" y="31275"/>
                      </a:lnTo>
                      <a:lnTo>
                        <a:pt x="235369" y="31275"/>
                      </a:lnTo>
                      <a:lnTo>
                        <a:pt x="235369" y="15138"/>
                      </a:lnTo>
                      <a:cubicBezTo>
                        <a:pt x="235369" y="6782"/>
                        <a:pt x="242137" y="15"/>
                        <a:pt x="250493" y="15"/>
                      </a:cubicBezTo>
                      <a:cubicBezTo>
                        <a:pt x="258849" y="15"/>
                        <a:pt x="265616" y="6782"/>
                        <a:pt x="265616" y="15138"/>
                      </a:cubicBezTo>
                      <a:lnTo>
                        <a:pt x="265616" y="31290"/>
                      </a:lnTo>
                      <a:lnTo>
                        <a:pt x="283387" y="31290"/>
                      </a:lnTo>
                      <a:lnTo>
                        <a:pt x="283387" y="15138"/>
                      </a:lnTo>
                      <a:cubicBezTo>
                        <a:pt x="283387" y="6782"/>
                        <a:pt x="290155" y="15"/>
                        <a:pt x="298510" y="15"/>
                      </a:cubicBezTo>
                      <a:cubicBezTo>
                        <a:pt x="306866" y="15"/>
                        <a:pt x="313634" y="6782"/>
                        <a:pt x="313634" y="15138"/>
                      </a:cubicBezTo>
                      <a:lnTo>
                        <a:pt x="313634" y="36357"/>
                      </a:lnTo>
                      <a:cubicBezTo>
                        <a:pt x="317233" y="38784"/>
                        <a:pt x="320198" y="42036"/>
                        <a:pt x="322285" y="45839"/>
                      </a:cubicBezTo>
                      <a:lnTo>
                        <a:pt x="342157" y="45839"/>
                      </a:lnTo>
                      <a:cubicBezTo>
                        <a:pt x="350513" y="45839"/>
                        <a:pt x="357281" y="52607"/>
                        <a:pt x="357281" y="60963"/>
                      </a:cubicBezTo>
                      <a:cubicBezTo>
                        <a:pt x="357281" y="69319"/>
                        <a:pt x="350513" y="76087"/>
                        <a:pt x="342157" y="76087"/>
                      </a:cubicBezTo>
                      <a:lnTo>
                        <a:pt x="326005" y="76087"/>
                      </a:lnTo>
                      <a:lnTo>
                        <a:pt x="326005" y="100844"/>
                      </a:lnTo>
                      <a:lnTo>
                        <a:pt x="342157" y="100844"/>
                      </a:lnTo>
                      <a:cubicBezTo>
                        <a:pt x="350513" y="100844"/>
                        <a:pt x="357281" y="107612"/>
                        <a:pt x="357281" y="115968"/>
                      </a:cubicBezTo>
                      <a:cubicBezTo>
                        <a:pt x="357281" y="124324"/>
                        <a:pt x="350513" y="131091"/>
                        <a:pt x="342157" y="131091"/>
                      </a:cubicBezTo>
                      <a:lnTo>
                        <a:pt x="322285" y="131091"/>
                      </a:lnTo>
                      <a:cubicBezTo>
                        <a:pt x="320190" y="134895"/>
                        <a:pt x="317226" y="138154"/>
                        <a:pt x="313634" y="140589"/>
                      </a:cubicBezTo>
                      <a:lnTo>
                        <a:pt x="313634" y="161808"/>
                      </a:lnTo>
                      <a:cubicBezTo>
                        <a:pt x="313634" y="170163"/>
                        <a:pt x="306866" y="176931"/>
                        <a:pt x="298510" y="176931"/>
                      </a:cubicBezTo>
                      <a:cubicBezTo>
                        <a:pt x="290155" y="176931"/>
                        <a:pt x="283387" y="170163"/>
                        <a:pt x="283387" y="161808"/>
                      </a:cubicBezTo>
                      <a:lnTo>
                        <a:pt x="283387" y="145625"/>
                      </a:lnTo>
                      <a:lnTo>
                        <a:pt x="266055" y="145625"/>
                      </a:lnTo>
                      <a:cubicBezTo>
                        <a:pt x="265919" y="145504"/>
                        <a:pt x="265783" y="145383"/>
                        <a:pt x="265647" y="145262"/>
                      </a:cubicBezTo>
                      <a:cubicBezTo>
                        <a:pt x="265798" y="143705"/>
                        <a:pt x="265904" y="142132"/>
                        <a:pt x="265904" y="140513"/>
                      </a:cubicBezTo>
                      <a:cubicBezTo>
                        <a:pt x="265904" y="125889"/>
                        <a:pt x="258992" y="113745"/>
                        <a:pt x="250221" y="104701"/>
                      </a:cubicBezTo>
                      <a:cubicBezTo>
                        <a:pt x="241555" y="95778"/>
                        <a:pt x="230106" y="88760"/>
                        <a:pt x="217720" y="83361"/>
                      </a:cubicBezTo>
                      <a:cubicBezTo>
                        <a:pt x="197636" y="74605"/>
                        <a:pt x="172394" y="68918"/>
                        <a:pt x="144990" y="67073"/>
                      </a:cubicBezTo>
                      <a:cubicBezTo>
                        <a:pt x="142918" y="62392"/>
                        <a:pt x="143349" y="56985"/>
                        <a:pt x="146147" y="52698"/>
                      </a:cubicBezTo>
                      <a:cubicBezTo>
                        <a:pt x="148937" y="48403"/>
                        <a:pt x="153709" y="45824"/>
                        <a:pt x="158828" y="45824"/>
                      </a:cubicBezTo>
                      <a:lnTo>
                        <a:pt x="178701" y="45824"/>
                      </a:lnTo>
                      <a:cubicBezTo>
                        <a:pt x="180788" y="42028"/>
                        <a:pt x="183752" y="38777"/>
                        <a:pt x="187336" y="36342"/>
                      </a:cubicBezTo>
                      <a:lnTo>
                        <a:pt x="187336" y="15123"/>
                      </a:lnTo>
                      <a:cubicBezTo>
                        <a:pt x="187336" y="6767"/>
                        <a:pt x="194104" y="0"/>
                        <a:pt x="202460" y="0"/>
                      </a:cubicBezTo>
                      <a:moveTo>
                        <a:pt x="125254" y="191934"/>
                      </a:moveTo>
                      <a:cubicBezTo>
                        <a:pt x="190406" y="191934"/>
                        <a:pt x="243218" y="168916"/>
                        <a:pt x="243218" y="140513"/>
                      </a:cubicBezTo>
                      <a:cubicBezTo>
                        <a:pt x="243218" y="112111"/>
                        <a:pt x="190406" y="89093"/>
                        <a:pt x="125254" y="89093"/>
                      </a:cubicBezTo>
                      <a:cubicBezTo>
                        <a:pt x="60116" y="89093"/>
                        <a:pt x="7289" y="112111"/>
                        <a:pt x="7289" y="140513"/>
                      </a:cubicBezTo>
                      <a:cubicBezTo>
                        <a:pt x="7289" y="168916"/>
                        <a:pt x="60116" y="191934"/>
                        <a:pt x="125254" y="191934"/>
                      </a:cubicBezTo>
                      <a:moveTo>
                        <a:pt x="217735" y="197681"/>
                      </a:moveTo>
                      <a:cubicBezTo>
                        <a:pt x="192917" y="208494"/>
                        <a:pt x="160204" y="214619"/>
                        <a:pt x="125254" y="214619"/>
                      </a:cubicBezTo>
                      <a:cubicBezTo>
                        <a:pt x="90318" y="214619"/>
                        <a:pt x="57606" y="208494"/>
                        <a:pt x="32788" y="197681"/>
                      </a:cubicBezTo>
                      <a:cubicBezTo>
                        <a:pt x="20401" y="192282"/>
                        <a:pt x="8953" y="185264"/>
                        <a:pt x="272" y="176326"/>
                      </a:cubicBezTo>
                      <a:lnTo>
                        <a:pt x="272" y="308311"/>
                      </a:lnTo>
                      <a:cubicBezTo>
                        <a:pt x="0" y="338331"/>
                        <a:pt x="56199" y="362075"/>
                        <a:pt x="125239" y="362075"/>
                      </a:cubicBezTo>
                      <a:cubicBezTo>
                        <a:pt x="194293" y="362075"/>
                        <a:pt x="250493" y="338346"/>
                        <a:pt x="250493" y="308311"/>
                      </a:cubicBezTo>
                      <a:lnTo>
                        <a:pt x="250493" y="176054"/>
                      </a:lnTo>
                      <a:cubicBezTo>
                        <a:pt x="241555" y="185264"/>
                        <a:pt x="230106" y="192282"/>
                        <a:pt x="217720" y="197666"/>
                      </a:cubicBezTo>
                      <a:moveTo>
                        <a:pt x="105895" y="320515"/>
                      </a:moveTo>
                      <a:cubicBezTo>
                        <a:pt x="105895" y="326777"/>
                        <a:pt x="100814" y="331858"/>
                        <a:pt x="94553" y="331858"/>
                      </a:cubicBezTo>
                      <a:cubicBezTo>
                        <a:pt x="88291" y="331858"/>
                        <a:pt x="83210" y="326777"/>
                        <a:pt x="83210" y="320515"/>
                      </a:cubicBezTo>
                      <a:lnTo>
                        <a:pt x="83210" y="250765"/>
                      </a:lnTo>
                      <a:cubicBezTo>
                        <a:pt x="83202" y="243876"/>
                        <a:pt x="87823" y="237834"/>
                        <a:pt x="94477" y="236042"/>
                      </a:cubicBezTo>
                      <a:cubicBezTo>
                        <a:pt x="101131" y="234242"/>
                        <a:pt x="108156" y="237131"/>
                        <a:pt x="111627" y="243082"/>
                      </a:cubicBezTo>
                      <a:lnTo>
                        <a:pt x="125254" y="266433"/>
                      </a:lnTo>
                      <a:lnTo>
                        <a:pt x="138865" y="243082"/>
                      </a:lnTo>
                      <a:cubicBezTo>
                        <a:pt x="142336" y="237131"/>
                        <a:pt x="149361" y="234242"/>
                        <a:pt x="156015" y="236042"/>
                      </a:cubicBezTo>
                      <a:cubicBezTo>
                        <a:pt x="162670" y="237834"/>
                        <a:pt x="167290" y="243876"/>
                        <a:pt x="167282" y="250765"/>
                      </a:cubicBezTo>
                      <a:lnTo>
                        <a:pt x="167282" y="320500"/>
                      </a:lnTo>
                      <a:cubicBezTo>
                        <a:pt x="167282" y="326761"/>
                        <a:pt x="162201" y="331843"/>
                        <a:pt x="155940" y="331843"/>
                      </a:cubicBezTo>
                      <a:cubicBezTo>
                        <a:pt x="149678" y="331843"/>
                        <a:pt x="144597" y="326761"/>
                        <a:pt x="144597" y="320500"/>
                      </a:cubicBezTo>
                      <a:lnTo>
                        <a:pt x="144597" y="278275"/>
                      </a:lnTo>
                      <a:lnTo>
                        <a:pt x="139651" y="286744"/>
                      </a:lnTo>
                      <a:cubicBezTo>
                        <a:pt x="136664" y="291871"/>
                        <a:pt x="131175" y="295024"/>
                        <a:pt x="125239" y="295024"/>
                      </a:cubicBezTo>
                      <a:cubicBezTo>
                        <a:pt x="119303" y="295024"/>
                        <a:pt x="113813" y="291871"/>
                        <a:pt x="110826" y="286744"/>
                      </a:cubicBezTo>
                      <a:lnTo>
                        <a:pt x="105895" y="278290"/>
                      </a:lnTo>
                      <a:lnTo>
                        <a:pt x="105895" y="320500"/>
                      </a:lnTo>
                    </a:path>
                  </a:pathLst>
                </a:custGeom>
                <a:solidFill>
                  <a:schemeClr val="bg2">
                    <a:lumMod val="20000"/>
                    <a:lumOff val="80000"/>
                  </a:schemeClr>
                </a:solidFill>
                <a:ln>
                  <a:noFill/>
                </a:ln>
              </p:spPr>
              <p:txBody>
                <a:bodyPr rtlCol="0" anchor="ctr"/>
                <a:lstStyle/>
                <a:p>
                  <a:pPr algn="ctr"/>
                  <a:endParaRPr/>
                </a:p>
              </p:txBody>
            </p:sp>
            <p:sp>
              <p:nvSpPr>
                <p:cNvPr id="275" name="Rounded Rectangle 21">
                  <a:extLst>
                    <a:ext uri="{FF2B5EF4-FFF2-40B4-BE49-F238E27FC236}">
                      <a16:creationId xmlns:a16="http://schemas.microsoft.com/office/drawing/2014/main" id="{BE0BB649-999C-AA4E-3677-8515B49096D3}"/>
                    </a:ext>
                  </a:extLst>
                </p:cNvPr>
                <p:cNvSpPr/>
                <p:nvPr/>
              </p:nvSpPr>
              <p:spPr>
                <a:xfrm>
                  <a:off x="3624914" y="3849980"/>
                  <a:ext cx="362966" cy="364155"/>
                </a:xfrm>
                <a:custGeom>
                  <a:avLst/>
                  <a:gdLst/>
                  <a:ahLst/>
                  <a:cxnLst/>
                  <a:rect l="0" t="0" r="0" b="0"/>
                  <a:pathLst>
                    <a:path w="362967" h="364155">
                      <a:moveTo>
                        <a:pt x="22685" y="250727"/>
                      </a:moveTo>
                      <a:lnTo>
                        <a:pt x="340282" y="250727"/>
                      </a:lnTo>
                      <a:cubicBezTo>
                        <a:pt x="343518" y="250750"/>
                        <a:pt x="346399" y="248670"/>
                        <a:pt x="347390" y="245585"/>
                      </a:cubicBezTo>
                      <a:cubicBezTo>
                        <a:pt x="348449" y="242500"/>
                        <a:pt x="347413" y="239090"/>
                        <a:pt x="344819" y="237116"/>
                      </a:cubicBezTo>
                      <a:lnTo>
                        <a:pt x="284324" y="191745"/>
                      </a:lnTo>
                      <a:cubicBezTo>
                        <a:pt x="283031" y="190732"/>
                        <a:pt x="281428" y="190195"/>
                        <a:pt x="279787" y="190233"/>
                      </a:cubicBezTo>
                      <a:lnTo>
                        <a:pt x="83180" y="190233"/>
                      </a:lnTo>
                      <a:cubicBezTo>
                        <a:pt x="81539" y="190195"/>
                        <a:pt x="79936" y="190732"/>
                        <a:pt x="78643" y="191745"/>
                      </a:cubicBezTo>
                      <a:lnTo>
                        <a:pt x="18148" y="237116"/>
                      </a:lnTo>
                      <a:cubicBezTo>
                        <a:pt x="15554" y="239090"/>
                        <a:pt x="14518" y="242500"/>
                        <a:pt x="15577" y="245585"/>
                      </a:cubicBezTo>
                      <a:cubicBezTo>
                        <a:pt x="16567" y="248670"/>
                        <a:pt x="19449" y="250750"/>
                        <a:pt x="22685" y="250727"/>
                      </a:cubicBezTo>
                      <a:moveTo>
                        <a:pt x="340282" y="273413"/>
                      </a:moveTo>
                      <a:lnTo>
                        <a:pt x="22685" y="273413"/>
                      </a:lnTo>
                      <a:cubicBezTo>
                        <a:pt x="10155" y="273413"/>
                        <a:pt x="0" y="283568"/>
                        <a:pt x="0" y="296098"/>
                      </a:cubicBezTo>
                      <a:lnTo>
                        <a:pt x="0" y="341469"/>
                      </a:lnTo>
                      <a:cubicBezTo>
                        <a:pt x="0" y="353999"/>
                        <a:pt x="10155" y="364155"/>
                        <a:pt x="22685" y="364155"/>
                      </a:cubicBezTo>
                      <a:lnTo>
                        <a:pt x="340282" y="364155"/>
                      </a:lnTo>
                      <a:cubicBezTo>
                        <a:pt x="352812" y="364155"/>
                        <a:pt x="362967" y="353999"/>
                        <a:pt x="362967" y="341469"/>
                      </a:cubicBezTo>
                      <a:lnTo>
                        <a:pt x="362967" y="296098"/>
                      </a:lnTo>
                      <a:cubicBezTo>
                        <a:pt x="362967" y="283568"/>
                        <a:pt x="352812" y="273413"/>
                        <a:pt x="340282" y="273413"/>
                      </a:cubicBezTo>
                      <a:moveTo>
                        <a:pt x="302473" y="341469"/>
                      </a:moveTo>
                      <a:cubicBezTo>
                        <a:pt x="289943" y="341469"/>
                        <a:pt x="279787" y="331314"/>
                        <a:pt x="279787" y="318784"/>
                      </a:cubicBezTo>
                      <a:cubicBezTo>
                        <a:pt x="279787" y="306254"/>
                        <a:pt x="289943" y="296098"/>
                        <a:pt x="302473" y="296098"/>
                      </a:cubicBezTo>
                      <a:cubicBezTo>
                        <a:pt x="315003" y="296098"/>
                        <a:pt x="325158" y="306254"/>
                        <a:pt x="325158" y="318784"/>
                      </a:cubicBezTo>
                      <a:cubicBezTo>
                        <a:pt x="325158" y="331314"/>
                        <a:pt x="315003" y="341469"/>
                        <a:pt x="302473" y="341469"/>
                      </a:cubicBezTo>
                      <a:moveTo>
                        <a:pt x="160915" y="86182"/>
                      </a:moveTo>
                      <a:cubicBezTo>
                        <a:pt x="160915" y="84095"/>
                        <a:pt x="159221" y="82401"/>
                        <a:pt x="157134" y="82401"/>
                      </a:cubicBezTo>
                      <a:lnTo>
                        <a:pt x="131424" y="82401"/>
                      </a:lnTo>
                      <a:cubicBezTo>
                        <a:pt x="125594" y="82098"/>
                        <a:pt x="120452" y="78469"/>
                        <a:pt x="118221" y="73069"/>
                      </a:cubicBezTo>
                      <a:cubicBezTo>
                        <a:pt x="115990" y="67670"/>
                        <a:pt x="117064" y="61477"/>
                        <a:pt x="120989" y="57144"/>
                      </a:cubicBezTo>
                      <a:lnTo>
                        <a:pt x="172712" y="5573"/>
                      </a:lnTo>
                      <a:cubicBezTo>
                        <a:pt x="178557" y="0"/>
                        <a:pt x="187737" y="0"/>
                        <a:pt x="193582" y="5573"/>
                      </a:cubicBezTo>
                      <a:lnTo>
                        <a:pt x="245154" y="57144"/>
                      </a:lnTo>
                      <a:cubicBezTo>
                        <a:pt x="249079" y="61477"/>
                        <a:pt x="250152" y="67670"/>
                        <a:pt x="247922" y="73069"/>
                      </a:cubicBezTo>
                      <a:cubicBezTo>
                        <a:pt x="245691" y="78469"/>
                        <a:pt x="240549" y="82098"/>
                        <a:pt x="234719" y="82401"/>
                      </a:cubicBezTo>
                      <a:lnTo>
                        <a:pt x="209009" y="82401"/>
                      </a:lnTo>
                      <a:cubicBezTo>
                        <a:pt x="206921" y="82401"/>
                        <a:pt x="205228" y="84095"/>
                        <a:pt x="205228" y="86182"/>
                      </a:cubicBezTo>
                      <a:lnTo>
                        <a:pt x="205228" y="149399"/>
                      </a:lnTo>
                      <a:cubicBezTo>
                        <a:pt x="204275" y="160930"/>
                        <a:pt x="194641" y="169800"/>
                        <a:pt x="183071" y="169800"/>
                      </a:cubicBezTo>
                      <a:cubicBezTo>
                        <a:pt x="171502" y="169800"/>
                        <a:pt x="161868" y="160930"/>
                        <a:pt x="160915" y="149399"/>
                      </a:cubicBezTo>
                      <a:lnTo>
                        <a:pt x="160915" y="86182"/>
                      </a:lnTo>
                    </a:path>
                  </a:pathLst>
                </a:custGeom>
                <a:solidFill>
                  <a:srgbClr val="92BD39"/>
                </a:solidFill>
                <a:ln>
                  <a:noFill/>
                </a:ln>
              </p:spPr>
              <p:txBody>
                <a:bodyPr rtlCol="0" anchor="ctr"/>
                <a:lstStyle/>
                <a:p>
                  <a:pPr algn="ctr"/>
                  <a:endParaRPr/>
                </a:p>
              </p:txBody>
            </p:sp>
            <p:sp>
              <p:nvSpPr>
                <p:cNvPr id="276" name="Rounded Rectangle 22">
                  <a:extLst>
                    <a:ext uri="{FF2B5EF4-FFF2-40B4-BE49-F238E27FC236}">
                      <a16:creationId xmlns:a16="http://schemas.microsoft.com/office/drawing/2014/main" id="{64A47841-3C38-C629-8D91-B2AD27773F60}"/>
                    </a:ext>
                  </a:extLst>
                </p:cNvPr>
                <p:cNvSpPr/>
                <p:nvPr/>
              </p:nvSpPr>
              <p:spPr>
                <a:xfrm>
                  <a:off x="3624914" y="3122348"/>
                  <a:ext cx="362966" cy="367541"/>
                </a:xfrm>
                <a:custGeom>
                  <a:avLst/>
                  <a:gdLst/>
                  <a:ahLst/>
                  <a:cxnLst/>
                  <a:rect l="0" t="0" r="0" b="0"/>
                  <a:pathLst>
                    <a:path w="362967" h="367542">
                      <a:moveTo>
                        <a:pt x="263907" y="143674"/>
                      </a:moveTo>
                      <a:cubicBezTo>
                        <a:pt x="283296" y="143667"/>
                        <a:pt x="302412" y="148227"/>
                        <a:pt x="319714" y="156983"/>
                      </a:cubicBezTo>
                      <a:cubicBezTo>
                        <a:pt x="320848" y="157603"/>
                        <a:pt x="322209" y="157603"/>
                        <a:pt x="323343" y="156983"/>
                      </a:cubicBezTo>
                      <a:cubicBezTo>
                        <a:pt x="324500" y="156280"/>
                        <a:pt x="325196" y="155009"/>
                        <a:pt x="325158" y="153656"/>
                      </a:cubicBezTo>
                      <a:lnTo>
                        <a:pt x="325158" y="22685"/>
                      </a:lnTo>
                      <a:cubicBezTo>
                        <a:pt x="325158" y="10155"/>
                        <a:pt x="315003" y="0"/>
                        <a:pt x="302473" y="0"/>
                      </a:cubicBezTo>
                      <a:lnTo>
                        <a:pt x="22685" y="0"/>
                      </a:lnTo>
                      <a:cubicBezTo>
                        <a:pt x="10155" y="0"/>
                        <a:pt x="0" y="10155"/>
                        <a:pt x="0" y="22685"/>
                      </a:cubicBezTo>
                      <a:lnTo>
                        <a:pt x="0" y="204925"/>
                      </a:lnTo>
                      <a:cubicBezTo>
                        <a:pt x="37" y="210861"/>
                        <a:pt x="2465" y="216533"/>
                        <a:pt x="6730" y="220661"/>
                      </a:cubicBezTo>
                      <a:cubicBezTo>
                        <a:pt x="11002" y="224783"/>
                        <a:pt x="16749" y="227021"/>
                        <a:pt x="22685" y="226854"/>
                      </a:cubicBezTo>
                      <a:lnTo>
                        <a:pt x="45370" y="226854"/>
                      </a:lnTo>
                      <a:lnTo>
                        <a:pt x="45370" y="279787"/>
                      </a:lnTo>
                      <a:cubicBezTo>
                        <a:pt x="45401" y="282789"/>
                        <a:pt x="47170" y="285504"/>
                        <a:pt x="49908" y="286744"/>
                      </a:cubicBezTo>
                      <a:cubicBezTo>
                        <a:pt x="52615" y="287924"/>
                        <a:pt x="55760" y="287394"/>
                        <a:pt x="57923" y="285383"/>
                      </a:cubicBezTo>
                      <a:lnTo>
                        <a:pt x="123862" y="226854"/>
                      </a:lnTo>
                      <a:lnTo>
                        <a:pt x="143826" y="226854"/>
                      </a:lnTo>
                      <a:cubicBezTo>
                        <a:pt x="145368" y="226832"/>
                        <a:pt x="146744" y="225879"/>
                        <a:pt x="147304" y="224435"/>
                      </a:cubicBezTo>
                      <a:cubicBezTo>
                        <a:pt x="165604" y="175888"/>
                        <a:pt x="212033" y="143735"/>
                        <a:pt x="263907" y="143674"/>
                      </a:cubicBezTo>
                      <a:moveTo>
                        <a:pt x="344365" y="281300"/>
                      </a:moveTo>
                      <a:cubicBezTo>
                        <a:pt x="336471" y="278593"/>
                        <a:pt x="327881" y="282789"/>
                        <a:pt x="325158" y="290676"/>
                      </a:cubicBezTo>
                      <a:cubicBezTo>
                        <a:pt x="317906" y="312099"/>
                        <a:pt x="299531" y="327850"/>
                        <a:pt x="277254" y="331760"/>
                      </a:cubicBezTo>
                      <a:cubicBezTo>
                        <a:pt x="254977" y="335669"/>
                        <a:pt x="232344" y="327102"/>
                        <a:pt x="218234" y="309430"/>
                      </a:cubicBezTo>
                      <a:lnTo>
                        <a:pt x="246666" y="280997"/>
                      </a:lnTo>
                      <a:cubicBezTo>
                        <a:pt x="248829" y="278804"/>
                        <a:pt x="249487" y="275538"/>
                        <a:pt x="248330" y="272679"/>
                      </a:cubicBezTo>
                      <a:cubicBezTo>
                        <a:pt x="247173" y="269859"/>
                        <a:pt x="244428" y="268006"/>
                        <a:pt x="241373" y="267991"/>
                      </a:cubicBezTo>
                      <a:lnTo>
                        <a:pt x="173922" y="267991"/>
                      </a:lnTo>
                      <a:cubicBezTo>
                        <a:pt x="169748" y="267991"/>
                        <a:pt x="166360" y="271379"/>
                        <a:pt x="166360" y="275553"/>
                      </a:cubicBezTo>
                      <a:lnTo>
                        <a:pt x="166360" y="343004"/>
                      </a:lnTo>
                      <a:cubicBezTo>
                        <a:pt x="166375" y="346059"/>
                        <a:pt x="168228" y="348804"/>
                        <a:pt x="171048" y="349961"/>
                      </a:cubicBezTo>
                      <a:cubicBezTo>
                        <a:pt x="173846" y="351231"/>
                        <a:pt x="177135" y="350558"/>
                        <a:pt x="179215" y="348297"/>
                      </a:cubicBezTo>
                      <a:lnTo>
                        <a:pt x="196607" y="330905"/>
                      </a:lnTo>
                      <a:cubicBezTo>
                        <a:pt x="218143" y="355950"/>
                        <a:pt x="251438" y="367542"/>
                        <a:pt x="283871" y="361296"/>
                      </a:cubicBezTo>
                      <a:cubicBezTo>
                        <a:pt x="316303" y="355043"/>
                        <a:pt x="342906" y="331911"/>
                        <a:pt x="353591" y="300658"/>
                      </a:cubicBezTo>
                      <a:cubicBezTo>
                        <a:pt x="354944" y="296869"/>
                        <a:pt x="354733" y="292695"/>
                        <a:pt x="353001" y="289058"/>
                      </a:cubicBezTo>
                      <a:cubicBezTo>
                        <a:pt x="351269" y="285428"/>
                        <a:pt x="348161" y="282638"/>
                        <a:pt x="344365" y="281300"/>
                      </a:cubicBezTo>
                      <a:moveTo>
                        <a:pt x="331813" y="197968"/>
                      </a:moveTo>
                      <a:cubicBezTo>
                        <a:pt x="310224" y="173097"/>
                        <a:pt x="277012" y="161619"/>
                        <a:pt x="244670" y="167857"/>
                      </a:cubicBezTo>
                      <a:cubicBezTo>
                        <a:pt x="212336" y="174096"/>
                        <a:pt x="185771" y="197099"/>
                        <a:pt x="174980" y="228216"/>
                      </a:cubicBezTo>
                      <a:cubicBezTo>
                        <a:pt x="172992" y="233380"/>
                        <a:pt x="173982" y="239218"/>
                        <a:pt x="177559" y="243445"/>
                      </a:cubicBezTo>
                      <a:cubicBezTo>
                        <a:pt x="181143" y="247665"/>
                        <a:pt x="186747" y="249593"/>
                        <a:pt x="192161" y="248466"/>
                      </a:cubicBezTo>
                      <a:cubicBezTo>
                        <a:pt x="197583" y="247339"/>
                        <a:pt x="201961" y="243347"/>
                        <a:pt x="203564" y="238046"/>
                      </a:cubicBezTo>
                      <a:cubicBezTo>
                        <a:pt x="210770" y="216691"/>
                        <a:pt x="229025" y="200955"/>
                        <a:pt x="251204" y="196955"/>
                      </a:cubicBezTo>
                      <a:cubicBezTo>
                        <a:pt x="273382" y="192962"/>
                        <a:pt x="295977" y="201348"/>
                        <a:pt x="310186" y="218839"/>
                      </a:cubicBezTo>
                      <a:lnTo>
                        <a:pt x="282661" y="246515"/>
                      </a:lnTo>
                      <a:cubicBezTo>
                        <a:pt x="280543" y="248678"/>
                        <a:pt x="279916" y="251892"/>
                        <a:pt x="281065" y="254690"/>
                      </a:cubicBezTo>
                      <a:cubicBezTo>
                        <a:pt x="282222" y="257487"/>
                        <a:pt x="284929" y="259325"/>
                        <a:pt x="287954" y="259370"/>
                      </a:cubicBezTo>
                      <a:lnTo>
                        <a:pt x="355406" y="259370"/>
                      </a:lnTo>
                      <a:cubicBezTo>
                        <a:pt x="359580" y="259370"/>
                        <a:pt x="362967" y="255983"/>
                        <a:pt x="362967" y="251809"/>
                      </a:cubicBezTo>
                      <a:lnTo>
                        <a:pt x="362967" y="184962"/>
                      </a:lnTo>
                      <a:cubicBezTo>
                        <a:pt x="362952" y="181907"/>
                        <a:pt x="361100" y="179162"/>
                        <a:pt x="358279" y="178005"/>
                      </a:cubicBezTo>
                      <a:cubicBezTo>
                        <a:pt x="355769" y="177037"/>
                        <a:pt x="352933" y="177498"/>
                        <a:pt x="350869" y="179215"/>
                      </a:cubicBezTo>
                      <a:cubicBezTo>
                        <a:pt x="350869" y="179215"/>
                        <a:pt x="350869" y="179215"/>
                        <a:pt x="350112" y="179215"/>
                      </a:cubicBezTo>
                      <a:lnTo>
                        <a:pt x="331813" y="197968"/>
                      </a:lnTo>
                    </a:path>
                  </a:pathLst>
                </a:custGeom>
                <a:solidFill>
                  <a:schemeClr val="bg2">
                    <a:lumMod val="20000"/>
                    <a:lumOff val="80000"/>
                  </a:schemeClr>
                </a:solidFill>
                <a:ln>
                  <a:noFill/>
                </a:ln>
              </p:spPr>
              <p:txBody>
                <a:bodyPr rtlCol="0" anchor="ctr"/>
                <a:lstStyle/>
                <a:p>
                  <a:pPr algn="ctr"/>
                  <a:endParaRPr/>
                </a:p>
              </p:txBody>
            </p:sp>
            <p:sp>
              <p:nvSpPr>
                <p:cNvPr id="279" name="TextBox 278">
                  <a:extLst>
                    <a:ext uri="{FF2B5EF4-FFF2-40B4-BE49-F238E27FC236}">
                      <a16:creationId xmlns:a16="http://schemas.microsoft.com/office/drawing/2014/main" id="{6E2BC26D-8EEE-EE43-39C7-923F0CABA377}"/>
                    </a:ext>
                  </a:extLst>
                </p:cNvPr>
                <p:cNvSpPr txBox="1"/>
                <p:nvPr/>
              </p:nvSpPr>
              <p:spPr>
                <a:xfrm>
                  <a:off x="1160125" y="3892837"/>
                  <a:ext cx="2267959" cy="278440"/>
                </a:xfrm>
                <a:prstGeom prst="rect">
                  <a:avLst/>
                </a:prstGeom>
                <a:noFill/>
                <a:ln>
                  <a:noFill/>
                </a:ln>
              </p:spPr>
              <p:txBody>
                <a:bodyPr wrap="square" lIns="0" tIns="0" rIns="0" bIns="0" anchor="t">
                  <a:spAutoFit/>
                </a:bodyPr>
                <a:lstStyle/>
                <a:p>
                  <a:pPr algn="r"/>
                  <a:r>
                    <a:rPr sz="1100" b="0"/>
                    <a:t>Real Submission</a:t>
                  </a:r>
                </a:p>
              </p:txBody>
            </p:sp>
            <p:sp>
              <p:nvSpPr>
                <p:cNvPr id="280" name="TextBox 279">
                  <a:extLst>
                    <a:ext uri="{FF2B5EF4-FFF2-40B4-BE49-F238E27FC236}">
                      <a16:creationId xmlns:a16="http://schemas.microsoft.com/office/drawing/2014/main" id="{FCDD5184-ADCA-5845-0196-11DFC6EFFF76}"/>
                    </a:ext>
                  </a:extLst>
                </p:cNvPr>
                <p:cNvSpPr txBox="1"/>
                <p:nvPr/>
              </p:nvSpPr>
              <p:spPr>
                <a:xfrm>
                  <a:off x="4260108" y="3774954"/>
                  <a:ext cx="0" cy="181483"/>
                </a:xfrm>
                <a:prstGeom prst="rect">
                  <a:avLst/>
                </a:prstGeom>
                <a:noFill/>
                <a:ln>
                  <a:noFill/>
                </a:ln>
              </p:spPr>
              <p:txBody>
                <a:bodyPr wrap="none" lIns="0" tIns="0" rIns="0" bIns="0" anchor="t">
                  <a:spAutoFit/>
                </a:bodyPr>
                <a:lstStyle/>
                <a:p>
                  <a:pPr algn="l"/>
                  <a:endParaRPr/>
                </a:p>
              </p:txBody>
            </p:sp>
            <p:sp>
              <p:nvSpPr>
                <p:cNvPr id="282" name="TextBox 281">
                  <a:extLst>
                    <a:ext uri="{FF2B5EF4-FFF2-40B4-BE49-F238E27FC236}">
                      <a16:creationId xmlns:a16="http://schemas.microsoft.com/office/drawing/2014/main" id="{D2F24A62-3C55-FD16-CDFA-C31DF3F629CB}"/>
                    </a:ext>
                  </a:extLst>
                </p:cNvPr>
                <p:cNvSpPr txBox="1"/>
                <p:nvPr/>
              </p:nvSpPr>
              <p:spPr>
                <a:xfrm>
                  <a:off x="1160125" y="2790201"/>
                  <a:ext cx="2268178" cy="278440"/>
                </a:xfrm>
                <a:prstGeom prst="rect">
                  <a:avLst/>
                </a:prstGeom>
                <a:noFill/>
                <a:ln>
                  <a:noFill/>
                </a:ln>
              </p:spPr>
              <p:txBody>
                <a:bodyPr wrap="square" lIns="0" tIns="0" rIns="0" bIns="0" anchor="t">
                  <a:spAutoFit/>
                </a:bodyPr>
                <a:lstStyle/>
                <a:p>
                  <a:pPr algn="r"/>
                  <a:r>
                    <a:rPr lang="en-AU" sz="1100" b="0"/>
                    <a:t>No mock submission</a:t>
                  </a:r>
                  <a:endParaRPr lang="en-US" sz="1100" b="0"/>
                </a:p>
              </p:txBody>
            </p:sp>
            <p:sp>
              <p:nvSpPr>
                <p:cNvPr id="283" name="TextBox 282">
                  <a:extLst>
                    <a:ext uri="{FF2B5EF4-FFF2-40B4-BE49-F238E27FC236}">
                      <a16:creationId xmlns:a16="http://schemas.microsoft.com/office/drawing/2014/main" id="{89F0F793-E9E7-0335-D4C7-3C800B6BFF4D}"/>
                    </a:ext>
                  </a:extLst>
                </p:cNvPr>
                <p:cNvSpPr txBox="1"/>
                <p:nvPr/>
              </p:nvSpPr>
              <p:spPr>
                <a:xfrm>
                  <a:off x="1160125" y="4470849"/>
                  <a:ext cx="2267959" cy="556880"/>
                </a:xfrm>
                <a:prstGeom prst="rect">
                  <a:avLst/>
                </a:prstGeom>
                <a:noFill/>
                <a:ln>
                  <a:noFill/>
                </a:ln>
              </p:spPr>
              <p:txBody>
                <a:bodyPr wrap="square" lIns="0" tIns="0" rIns="0" bIns="0" anchor="t">
                  <a:spAutoFit/>
                </a:bodyPr>
                <a:lstStyle/>
                <a:p>
                  <a:pPr algn="r"/>
                  <a:r>
                    <a:rPr sz="1100" b="0"/>
                    <a:t>FDA IR </a:t>
                  </a:r>
                  <a:r>
                    <a:rPr lang="en-US" sz="1100" b="0"/>
                    <a:t>for additional exploratory</a:t>
                  </a:r>
                  <a:endParaRPr sz="1100" b="0"/>
                </a:p>
              </p:txBody>
            </p:sp>
            <p:sp>
              <p:nvSpPr>
                <p:cNvPr id="284" name="TextBox 283">
                  <a:extLst>
                    <a:ext uri="{FF2B5EF4-FFF2-40B4-BE49-F238E27FC236}">
                      <a16:creationId xmlns:a16="http://schemas.microsoft.com/office/drawing/2014/main" id="{D6D09F56-DAFE-8FDB-8B7A-C9F12C8742E4}"/>
                    </a:ext>
                  </a:extLst>
                </p:cNvPr>
                <p:cNvSpPr txBox="1"/>
                <p:nvPr/>
              </p:nvSpPr>
              <p:spPr>
                <a:xfrm>
                  <a:off x="4275231" y="4622726"/>
                  <a:ext cx="1711135" cy="253127"/>
                </a:xfrm>
                <a:prstGeom prst="rect">
                  <a:avLst/>
                </a:prstGeom>
                <a:noFill/>
                <a:ln>
                  <a:noFill/>
                </a:ln>
              </p:spPr>
              <p:txBody>
                <a:bodyPr wrap="none" lIns="0" tIns="0" rIns="0" bIns="0" anchor="t">
                  <a:spAutoFit/>
                </a:bodyPr>
                <a:lstStyle/>
                <a:p>
                  <a:r>
                    <a:rPr lang="en-US" sz="1000">
                      <a:solidFill>
                        <a:schemeClr val="accent1"/>
                      </a:solidFill>
                    </a:rPr>
                    <a:t>Zero </a:t>
                  </a:r>
                  <a:r>
                    <a:rPr lang="en-US" sz="1000">
                      <a:solidFill>
                        <a:srgbClr val="4A5568"/>
                      </a:solidFill>
                    </a:rPr>
                    <a:t>R-related IRs</a:t>
                  </a:r>
                  <a:endParaRPr lang="en-US">
                    <a:solidFill>
                      <a:srgbClr val="4A5568"/>
                    </a:solidFill>
                  </a:endParaRPr>
                </a:p>
              </p:txBody>
            </p:sp>
            <p:sp>
              <p:nvSpPr>
                <p:cNvPr id="285" name="TextBox 284">
                  <a:extLst>
                    <a:ext uri="{FF2B5EF4-FFF2-40B4-BE49-F238E27FC236}">
                      <a16:creationId xmlns:a16="http://schemas.microsoft.com/office/drawing/2014/main" id="{682A024A-F910-4FCD-ECBE-8F445E19EF2B}"/>
                    </a:ext>
                  </a:extLst>
                </p:cNvPr>
                <p:cNvSpPr txBox="1"/>
                <p:nvPr/>
              </p:nvSpPr>
              <p:spPr>
                <a:xfrm>
                  <a:off x="4275231" y="1727684"/>
                  <a:ext cx="3240561" cy="253127"/>
                </a:xfrm>
                <a:prstGeom prst="rect">
                  <a:avLst/>
                </a:prstGeom>
                <a:noFill/>
                <a:ln>
                  <a:noFill/>
                </a:ln>
              </p:spPr>
              <p:txBody>
                <a:bodyPr wrap="none" lIns="0" tIns="0" rIns="0" bIns="0" anchor="t">
                  <a:spAutoFit/>
                </a:bodyPr>
                <a:lstStyle/>
                <a:p>
                  <a:r>
                    <a:rPr lang="en-AU" altLang="zh-CN" sz="1000">
                      <a:solidFill>
                        <a:srgbClr val="4A5568"/>
                      </a:solidFill>
                    </a:rPr>
                    <a:t>Mock eCTD requested &amp; accepted</a:t>
                  </a:r>
                </a:p>
              </p:txBody>
            </p:sp>
            <p:sp>
              <p:nvSpPr>
                <p:cNvPr id="286" name="TextBox 285">
                  <a:extLst>
                    <a:ext uri="{FF2B5EF4-FFF2-40B4-BE49-F238E27FC236}">
                      <a16:creationId xmlns:a16="http://schemas.microsoft.com/office/drawing/2014/main" id="{7A8A7528-7283-4995-B74B-273633781F7C}"/>
                    </a:ext>
                  </a:extLst>
                </p:cNvPr>
                <p:cNvSpPr txBox="1"/>
                <p:nvPr/>
              </p:nvSpPr>
              <p:spPr>
                <a:xfrm>
                  <a:off x="1400033" y="1715028"/>
                  <a:ext cx="2028295" cy="278440"/>
                </a:xfrm>
                <a:prstGeom prst="rect">
                  <a:avLst/>
                </a:prstGeom>
                <a:noFill/>
                <a:ln>
                  <a:noFill/>
                </a:ln>
              </p:spPr>
              <p:txBody>
                <a:bodyPr wrap="square" lIns="0" tIns="0" rIns="0" bIns="0" anchor="t">
                  <a:spAutoFit/>
                </a:bodyPr>
                <a:lstStyle/>
                <a:p>
                  <a:pPr algn="r"/>
                  <a:r>
                    <a:rPr sz="1100" b="0"/>
                    <a:t>Briefing</a:t>
                  </a:r>
                  <a:r>
                    <a:rPr lang="en-US" sz="1100" b="0"/>
                    <a:t> </a:t>
                  </a:r>
                  <a:r>
                    <a:rPr sz="1100" b="0"/>
                    <a:t>Book</a:t>
                  </a:r>
                </a:p>
              </p:txBody>
            </p:sp>
            <p:sp>
              <p:nvSpPr>
                <p:cNvPr id="287" name="TextBox 286">
                  <a:extLst>
                    <a:ext uri="{FF2B5EF4-FFF2-40B4-BE49-F238E27FC236}">
                      <a16:creationId xmlns:a16="http://schemas.microsoft.com/office/drawing/2014/main" id="{8DD6DFB4-A4FD-68E6-5084-1711BD7DB32A}"/>
                    </a:ext>
                  </a:extLst>
                </p:cNvPr>
                <p:cNvSpPr txBox="1"/>
                <p:nvPr/>
              </p:nvSpPr>
              <p:spPr>
                <a:xfrm>
                  <a:off x="1160125" y="5197622"/>
                  <a:ext cx="2267959" cy="651372"/>
                </a:xfrm>
                <a:prstGeom prst="rect">
                  <a:avLst/>
                </a:prstGeom>
                <a:noFill/>
                <a:ln>
                  <a:noFill/>
                </a:ln>
              </p:spPr>
              <p:txBody>
                <a:bodyPr wrap="square" lIns="0" tIns="0" rIns="0" bIns="0" anchor="t">
                  <a:spAutoFit/>
                </a:bodyPr>
                <a:lstStyle/>
                <a:p>
                  <a:pPr algn="r"/>
                  <a:r>
                    <a:rPr lang="en-US" sz="1100" b="0"/>
                    <a:t>Positive feedback from HA</a:t>
                  </a:r>
                  <a:endParaRPr sz="1100" b="0"/>
                </a:p>
              </p:txBody>
            </p:sp>
            <p:sp>
              <p:nvSpPr>
                <p:cNvPr id="288" name="TextBox 287">
                  <a:extLst>
                    <a:ext uri="{FF2B5EF4-FFF2-40B4-BE49-F238E27FC236}">
                      <a16:creationId xmlns:a16="http://schemas.microsoft.com/office/drawing/2014/main" id="{0894EE43-CFA8-D5AF-FE90-0A36DB0EAA3C}"/>
                    </a:ext>
                  </a:extLst>
                </p:cNvPr>
                <p:cNvSpPr txBox="1"/>
                <p:nvPr/>
              </p:nvSpPr>
              <p:spPr>
                <a:xfrm>
                  <a:off x="4260108" y="5226825"/>
                  <a:ext cx="0" cy="181483"/>
                </a:xfrm>
                <a:prstGeom prst="rect">
                  <a:avLst/>
                </a:prstGeom>
                <a:noFill/>
                <a:ln>
                  <a:noFill/>
                </a:ln>
              </p:spPr>
              <p:txBody>
                <a:bodyPr wrap="none" lIns="0" tIns="0" rIns="0" bIns="0" anchor="t">
                  <a:spAutoFit/>
                </a:bodyPr>
                <a:lstStyle/>
                <a:p>
                  <a:pPr algn="l"/>
                  <a:endParaRPr/>
                </a:p>
              </p:txBody>
            </p:sp>
          </p:grpSp>
          <p:sp>
            <p:nvSpPr>
              <p:cNvPr id="256" name="TextBox 255">
                <a:extLst>
                  <a:ext uri="{FF2B5EF4-FFF2-40B4-BE49-F238E27FC236}">
                    <a16:creationId xmlns:a16="http://schemas.microsoft.com/office/drawing/2014/main" id="{A718F174-F4FA-9CED-DE26-12FF28A3924F}"/>
                  </a:ext>
                </a:extLst>
              </p:cNvPr>
              <p:cNvSpPr txBox="1"/>
              <p:nvPr/>
            </p:nvSpPr>
            <p:spPr>
              <a:xfrm>
                <a:off x="3073187" y="4436814"/>
                <a:ext cx="1147750" cy="153888"/>
              </a:xfrm>
              <a:prstGeom prst="rect">
                <a:avLst/>
              </a:prstGeom>
              <a:noFill/>
              <a:ln>
                <a:noFill/>
              </a:ln>
            </p:spPr>
            <p:txBody>
              <a:bodyPr wrap="none" lIns="0" tIns="0" rIns="0" bIns="0" anchor="t">
                <a:spAutoFit/>
              </a:bodyPr>
              <a:lstStyle/>
              <a:p>
                <a:r>
                  <a:rPr lang="en-US" altLang="zh-CN" sz="1000">
                    <a:solidFill>
                      <a:srgbClr val="4A5568"/>
                    </a:solidFill>
                  </a:rPr>
                  <a:t>R TLFs scripts in txt</a:t>
                </a:r>
              </a:p>
            </p:txBody>
          </p:sp>
        </p:grpSp>
        <p:sp>
          <p:nvSpPr>
            <p:cNvPr id="253" name="Rounded Rectangle 17">
              <a:extLst>
                <a:ext uri="{FF2B5EF4-FFF2-40B4-BE49-F238E27FC236}">
                  <a16:creationId xmlns:a16="http://schemas.microsoft.com/office/drawing/2014/main" id="{8D4B2F05-FA76-3A4E-BF87-E5359F7D9A32}"/>
                </a:ext>
              </a:extLst>
            </p:cNvPr>
            <p:cNvSpPr/>
            <p:nvPr/>
          </p:nvSpPr>
          <p:spPr>
            <a:xfrm>
              <a:off x="8400917" y="5282875"/>
              <a:ext cx="232752" cy="227092"/>
            </a:xfrm>
            <a:custGeom>
              <a:avLst/>
              <a:gdLst/>
              <a:ahLst/>
              <a:cxnLst/>
              <a:rect l="0" t="0" r="0" b="0"/>
              <a:pathLst>
                <a:path w="372556" h="363497">
                  <a:moveTo>
                    <a:pt x="315056" y="178829"/>
                  </a:moveTo>
                  <a:lnTo>
                    <a:pt x="346210" y="152968"/>
                  </a:lnTo>
                  <a:cubicBezTo>
                    <a:pt x="353485" y="146752"/>
                    <a:pt x="356071" y="136634"/>
                    <a:pt x="352683" y="127689"/>
                  </a:cubicBezTo>
                  <a:cubicBezTo>
                    <a:pt x="349296" y="118735"/>
                    <a:pt x="340652" y="112883"/>
                    <a:pt x="331087" y="113041"/>
                  </a:cubicBezTo>
                  <a:lnTo>
                    <a:pt x="239437" y="113041"/>
                  </a:lnTo>
                  <a:cubicBezTo>
                    <a:pt x="236254" y="113041"/>
                    <a:pt x="233411" y="111045"/>
                    <a:pt x="232329" y="108051"/>
                  </a:cubicBezTo>
                  <a:lnTo>
                    <a:pt x="199208" y="14738"/>
                  </a:lnTo>
                  <a:cubicBezTo>
                    <a:pt x="195896" y="5875"/>
                    <a:pt x="187427" y="0"/>
                    <a:pt x="177960" y="0"/>
                  </a:cubicBezTo>
                  <a:cubicBezTo>
                    <a:pt x="168492" y="0"/>
                    <a:pt x="160023" y="5875"/>
                    <a:pt x="156711" y="14738"/>
                  </a:cubicBezTo>
                  <a:lnTo>
                    <a:pt x="123741" y="108051"/>
                  </a:lnTo>
                  <a:cubicBezTo>
                    <a:pt x="122660" y="111045"/>
                    <a:pt x="119817" y="113041"/>
                    <a:pt x="116633" y="113041"/>
                  </a:cubicBezTo>
                  <a:lnTo>
                    <a:pt x="24530" y="113041"/>
                  </a:lnTo>
                  <a:cubicBezTo>
                    <a:pt x="14942" y="113072"/>
                    <a:pt x="6404" y="119121"/>
                    <a:pt x="3206" y="128165"/>
                  </a:cubicBezTo>
                  <a:cubicBezTo>
                    <a:pt x="0" y="137179"/>
                    <a:pt x="2707" y="147236"/>
                    <a:pt x="10011" y="153422"/>
                  </a:cubicBezTo>
                  <a:lnTo>
                    <a:pt x="88352" y="218453"/>
                  </a:lnTo>
                  <a:cubicBezTo>
                    <a:pt x="90764" y="220419"/>
                    <a:pt x="91725" y="223656"/>
                    <a:pt x="90772" y="226620"/>
                  </a:cubicBezTo>
                  <a:lnTo>
                    <a:pt x="57802" y="325075"/>
                  </a:lnTo>
                  <a:cubicBezTo>
                    <a:pt x="54702" y="334414"/>
                    <a:pt x="57976" y="344683"/>
                    <a:pt x="65901" y="350506"/>
                  </a:cubicBezTo>
                  <a:cubicBezTo>
                    <a:pt x="73826" y="356328"/>
                    <a:pt x="84601" y="356381"/>
                    <a:pt x="92587" y="350634"/>
                  </a:cubicBezTo>
                  <a:lnTo>
                    <a:pt x="172137" y="292257"/>
                  </a:lnTo>
                  <a:cubicBezTo>
                    <a:pt x="184712" y="334694"/>
                    <a:pt x="224102" y="363497"/>
                    <a:pt x="268354" y="362612"/>
                  </a:cubicBezTo>
                  <a:cubicBezTo>
                    <a:pt x="312613" y="361727"/>
                    <a:pt x="350816" y="331374"/>
                    <a:pt x="361682" y="288461"/>
                  </a:cubicBezTo>
                  <a:cubicBezTo>
                    <a:pt x="372556" y="245555"/>
                    <a:pt x="353402" y="200675"/>
                    <a:pt x="314904" y="178829"/>
                  </a:cubicBezTo>
                  <a:moveTo>
                    <a:pt x="266509" y="332334"/>
                  </a:moveTo>
                  <a:cubicBezTo>
                    <a:pt x="228919" y="332334"/>
                    <a:pt x="198452" y="301868"/>
                    <a:pt x="198452" y="264278"/>
                  </a:cubicBezTo>
                  <a:cubicBezTo>
                    <a:pt x="198452" y="226688"/>
                    <a:pt x="228919" y="196221"/>
                    <a:pt x="266509" y="196221"/>
                  </a:cubicBezTo>
                  <a:cubicBezTo>
                    <a:pt x="304099" y="196221"/>
                    <a:pt x="334565" y="226688"/>
                    <a:pt x="334565" y="264278"/>
                  </a:cubicBezTo>
                  <a:cubicBezTo>
                    <a:pt x="334482" y="301830"/>
                    <a:pt x="304061" y="332251"/>
                    <a:pt x="266509" y="332334"/>
                  </a:cubicBezTo>
                  <a:moveTo>
                    <a:pt x="304318" y="252935"/>
                  </a:moveTo>
                  <a:lnTo>
                    <a:pt x="281632" y="252935"/>
                  </a:lnTo>
                  <a:cubicBezTo>
                    <a:pt x="279545" y="252935"/>
                    <a:pt x="277851" y="251241"/>
                    <a:pt x="277851" y="249154"/>
                  </a:cubicBezTo>
                  <a:lnTo>
                    <a:pt x="277851" y="226469"/>
                  </a:lnTo>
                  <a:cubicBezTo>
                    <a:pt x="277851" y="220208"/>
                    <a:pt x="272770" y="215126"/>
                    <a:pt x="266509" y="215126"/>
                  </a:cubicBezTo>
                  <a:cubicBezTo>
                    <a:pt x="260248" y="215126"/>
                    <a:pt x="255166" y="220208"/>
                    <a:pt x="255166" y="226469"/>
                  </a:cubicBezTo>
                  <a:lnTo>
                    <a:pt x="255166" y="249154"/>
                  </a:lnTo>
                  <a:cubicBezTo>
                    <a:pt x="255166" y="251241"/>
                    <a:pt x="253472" y="252935"/>
                    <a:pt x="251385" y="252935"/>
                  </a:cubicBezTo>
                  <a:lnTo>
                    <a:pt x="228700" y="252935"/>
                  </a:lnTo>
                  <a:cubicBezTo>
                    <a:pt x="222438" y="252935"/>
                    <a:pt x="217357" y="258017"/>
                    <a:pt x="217357" y="264278"/>
                  </a:cubicBezTo>
                  <a:cubicBezTo>
                    <a:pt x="217357" y="270539"/>
                    <a:pt x="222438" y="275621"/>
                    <a:pt x="228700" y="275621"/>
                  </a:cubicBezTo>
                  <a:lnTo>
                    <a:pt x="251385" y="275621"/>
                  </a:lnTo>
                  <a:cubicBezTo>
                    <a:pt x="253472" y="275621"/>
                    <a:pt x="255166" y="277315"/>
                    <a:pt x="255166" y="279402"/>
                  </a:cubicBezTo>
                  <a:lnTo>
                    <a:pt x="255166" y="302087"/>
                  </a:lnTo>
                  <a:cubicBezTo>
                    <a:pt x="255166" y="308348"/>
                    <a:pt x="260248" y="313430"/>
                    <a:pt x="266509" y="313430"/>
                  </a:cubicBezTo>
                  <a:cubicBezTo>
                    <a:pt x="272770" y="313430"/>
                    <a:pt x="277851" y="308348"/>
                    <a:pt x="277851" y="302087"/>
                  </a:cubicBezTo>
                  <a:lnTo>
                    <a:pt x="277851" y="279402"/>
                  </a:lnTo>
                  <a:cubicBezTo>
                    <a:pt x="277851" y="277315"/>
                    <a:pt x="279545" y="275621"/>
                    <a:pt x="281632" y="275621"/>
                  </a:cubicBezTo>
                  <a:lnTo>
                    <a:pt x="304318" y="275621"/>
                  </a:lnTo>
                  <a:cubicBezTo>
                    <a:pt x="310579" y="275621"/>
                    <a:pt x="315661" y="270539"/>
                    <a:pt x="315661" y="264278"/>
                  </a:cubicBezTo>
                  <a:cubicBezTo>
                    <a:pt x="315661" y="258017"/>
                    <a:pt x="310579" y="252935"/>
                    <a:pt x="304318" y="252935"/>
                  </a:cubicBezTo>
                </a:path>
              </a:pathLst>
            </a:custGeom>
            <a:solidFill>
              <a:srgbClr val="DE8431"/>
            </a:solidFill>
            <a:ln>
              <a:noFill/>
            </a:ln>
          </p:spPr>
          <p:txBody>
            <a:bodyPr rtlCol="0" anchor="ctr"/>
            <a:lstStyle/>
            <a:p>
              <a:pPr algn="ctr"/>
              <a:endParaRPr/>
            </a:p>
          </p:txBody>
        </p:sp>
      </p:grpSp>
    </p:spTree>
    <p:extLst>
      <p:ext uri="{BB962C8B-B14F-4D97-AF65-F5344CB8AC3E}">
        <p14:creationId xmlns:p14="http://schemas.microsoft.com/office/powerpoint/2010/main" val="244676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0"/>
                                        </p:tgtEl>
                                        <p:attrNameLst>
                                          <p:attrName>style.visibility</p:attrName>
                                        </p:attrNameLst>
                                      </p:cBhvr>
                                      <p:to>
                                        <p:strVal val="visible"/>
                                      </p:to>
                                    </p:set>
                                    <p:animEffect transition="in" filter="fade">
                                      <p:cBhvr>
                                        <p:cTn id="10" dur="500"/>
                                        <p:tgtEl>
                                          <p:spTgt spid="210"/>
                                        </p:tgtEl>
                                      </p:cBhvr>
                                    </p:animEffect>
                                  </p:childTnLst>
                                </p:cTn>
                              </p:par>
                              <p:par>
                                <p:cTn id="11" presetID="10" presetClass="entr" presetSubtype="0" fill="hold" nodeType="withEffect">
                                  <p:stCondLst>
                                    <p:cond delay="0"/>
                                  </p:stCondLst>
                                  <p:childTnLst>
                                    <p:set>
                                      <p:cBhvr>
                                        <p:cTn id="12" dur="1" fill="hold">
                                          <p:stCondLst>
                                            <p:cond delay="0"/>
                                          </p:stCondLst>
                                        </p:cTn>
                                        <p:tgtEl>
                                          <p:spTgt spid="211"/>
                                        </p:tgtEl>
                                        <p:attrNameLst>
                                          <p:attrName>style.visibility</p:attrName>
                                        </p:attrNameLst>
                                      </p:cBhvr>
                                      <p:to>
                                        <p:strVal val="visible"/>
                                      </p:to>
                                    </p:set>
                                    <p:animEffect transition="in" filter="fade">
                                      <p:cBhvr>
                                        <p:cTn id="13" dur="500"/>
                                        <p:tgtEl>
                                          <p:spTgt spid="2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2"/>
                                        </p:tgtEl>
                                        <p:attrNameLst>
                                          <p:attrName>style.visibility</p:attrName>
                                        </p:attrNameLst>
                                      </p:cBhvr>
                                      <p:to>
                                        <p:strVal val="visible"/>
                                      </p:to>
                                    </p:set>
                                    <p:animEffect transition="in" filter="fade">
                                      <p:cBhvr>
                                        <p:cTn id="16" dur="500"/>
                                        <p:tgtEl>
                                          <p:spTgt spid="2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3"/>
                                        </p:tgtEl>
                                        <p:attrNameLst>
                                          <p:attrName>style.visibility</p:attrName>
                                        </p:attrNameLst>
                                      </p:cBhvr>
                                      <p:to>
                                        <p:strVal val="visible"/>
                                      </p:to>
                                    </p:set>
                                    <p:animEffect transition="in" filter="fade">
                                      <p:cBhvr>
                                        <p:cTn id="19" dur="500"/>
                                        <p:tgtEl>
                                          <p:spTgt spid="213"/>
                                        </p:tgtEl>
                                      </p:cBhvr>
                                    </p:animEffect>
                                  </p:childTnLst>
                                </p:cTn>
                              </p:par>
                              <p:par>
                                <p:cTn id="20" presetID="10" presetClass="entr" presetSubtype="0" fill="hold" nodeType="withEffect">
                                  <p:stCondLst>
                                    <p:cond delay="0"/>
                                  </p:stCondLst>
                                  <p:childTnLst>
                                    <p:set>
                                      <p:cBhvr>
                                        <p:cTn id="21" dur="1" fill="hold">
                                          <p:stCondLst>
                                            <p:cond delay="0"/>
                                          </p:stCondLst>
                                        </p:cTn>
                                        <p:tgtEl>
                                          <p:spTgt spid="214"/>
                                        </p:tgtEl>
                                        <p:attrNameLst>
                                          <p:attrName>style.visibility</p:attrName>
                                        </p:attrNameLst>
                                      </p:cBhvr>
                                      <p:to>
                                        <p:strVal val="visible"/>
                                      </p:to>
                                    </p:set>
                                    <p:animEffect transition="in" filter="fade">
                                      <p:cBhvr>
                                        <p:cTn id="22" dur="500"/>
                                        <p:tgtEl>
                                          <p:spTgt spid="2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5"/>
                                        </p:tgtEl>
                                        <p:attrNameLst>
                                          <p:attrName>style.visibility</p:attrName>
                                        </p:attrNameLst>
                                      </p:cBhvr>
                                      <p:to>
                                        <p:strVal val="visible"/>
                                      </p:to>
                                    </p:set>
                                    <p:animEffect transition="in" filter="fade">
                                      <p:cBhvr>
                                        <p:cTn id="25" dur="500"/>
                                        <p:tgtEl>
                                          <p:spTgt spid="2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6"/>
                                        </p:tgtEl>
                                        <p:attrNameLst>
                                          <p:attrName>style.visibility</p:attrName>
                                        </p:attrNameLst>
                                      </p:cBhvr>
                                      <p:to>
                                        <p:strVal val="visible"/>
                                      </p:to>
                                    </p:set>
                                    <p:animEffect transition="in" filter="fade">
                                      <p:cBhvr>
                                        <p:cTn id="28" dur="500"/>
                                        <p:tgtEl>
                                          <p:spTgt spid="2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8"/>
                                        </p:tgtEl>
                                        <p:attrNameLst>
                                          <p:attrName>style.visibility</p:attrName>
                                        </p:attrNameLst>
                                      </p:cBhvr>
                                      <p:to>
                                        <p:strVal val="visible"/>
                                      </p:to>
                                    </p:set>
                                    <p:animEffect transition="in" filter="fade">
                                      <p:cBhvr>
                                        <p:cTn id="40" dur="500"/>
                                        <p:tgtEl>
                                          <p:spTgt spid="20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8"/>
                                        </p:tgtEl>
                                        <p:attrNameLst>
                                          <p:attrName>style.visibility</p:attrName>
                                        </p:attrNameLst>
                                      </p:cBhvr>
                                      <p:to>
                                        <p:strVal val="visible"/>
                                      </p:to>
                                    </p:set>
                                    <p:animEffect transition="in" filter="fade">
                                      <p:cBhvr>
                                        <p:cTn id="45" dur="500"/>
                                        <p:tgtEl>
                                          <p:spTgt spid="218"/>
                                        </p:tgtEl>
                                      </p:cBhvr>
                                    </p:animEffect>
                                  </p:childTnLst>
                                </p:cTn>
                              </p:par>
                              <p:par>
                                <p:cTn id="46" presetID="10" presetClass="entr" presetSubtype="0" fill="hold" nodeType="withEffect">
                                  <p:stCondLst>
                                    <p:cond delay="0"/>
                                  </p:stCondLst>
                                  <p:childTnLst>
                                    <p:set>
                                      <p:cBhvr>
                                        <p:cTn id="47" dur="1" fill="hold">
                                          <p:stCondLst>
                                            <p:cond delay="0"/>
                                          </p:stCondLst>
                                        </p:cTn>
                                        <p:tgtEl>
                                          <p:spTgt spid="250"/>
                                        </p:tgtEl>
                                        <p:attrNameLst>
                                          <p:attrName>style.visibility</p:attrName>
                                        </p:attrNameLst>
                                      </p:cBhvr>
                                      <p:to>
                                        <p:strVal val="visible"/>
                                      </p:to>
                                    </p:set>
                                    <p:animEffect transition="in" filter="fade">
                                      <p:cBhvr>
                                        <p:cTn id="48" dur="500"/>
                                        <p:tgtEl>
                                          <p:spTgt spid="25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1"/>
                                        </p:tgtEl>
                                        <p:attrNameLst>
                                          <p:attrName>style.visibility</p:attrName>
                                        </p:attrNameLst>
                                      </p:cBhvr>
                                      <p:to>
                                        <p:strVal val="visible"/>
                                      </p:to>
                                    </p:set>
                                    <p:animEffect transition="in" filter="fade">
                                      <p:cBhvr>
                                        <p:cTn id="51" dur="500"/>
                                        <p:tgtEl>
                                          <p:spTgt spid="25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2"/>
                                        </p:tgtEl>
                                        <p:attrNameLst>
                                          <p:attrName>style.visibility</p:attrName>
                                        </p:attrNameLst>
                                      </p:cBhvr>
                                      <p:to>
                                        <p:strVal val="visible"/>
                                      </p:to>
                                    </p:set>
                                    <p:animEffect transition="in" filter="fade">
                                      <p:cBhvr>
                                        <p:cTn id="56" dur="500"/>
                                        <p:tgtEl>
                                          <p:spTgt spid="252"/>
                                        </p:tgtEl>
                                      </p:cBhvr>
                                    </p:animEffect>
                                  </p:childTnLst>
                                </p:cTn>
                              </p:par>
                              <p:par>
                                <p:cTn id="57" presetID="10" presetClass="entr" presetSubtype="0" fill="hold" nodeType="withEffect">
                                  <p:stCondLst>
                                    <p:cond delay="0"/>
                                  </p:stCondLst>
                                  <p:childTnLst>
                                    <p:set>
                                      <p:cBhvr>
                                        <p:cTn id="58" dur="1" fill="hold">
                                          <p:stCondLst>
                                            <p:cond delay="0"/>
                                          </p:stCondLst>
                                        </p:cTn>
                                        <p:tgtEl>
                                          <p:spTgt spid="291"/>
                                        </p:tgtEl>
                                        <p:attrNameLst>
                                          <p:attrName>style.visibility</p:attrName>
                                        </p:attrNameLst>
                                      </p:cBhvr>
                                      <p:to>
                                        <p:strVal val="visible"/>
                                      </p:to>
                                    </p:set>
                                    <p:animEffect transition="in" filter="fade">
                                      <p:cBhvr>
                                        <p:cTn id="59"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nimBg="1"/>
      <p:bldP spid="209" grpId="0" animBg="1"/>
      <p:bldP spid="210" grpId="0" animBg="1"/>
      <p:bldP spid="212" grpId="0" animBg="1"/>
      <p:bldP spid="213" grpId="0" animBg="1"/>
      <p:bldP spid="215" grpId="0" animBg="1"/>
      <p:bldP spid="216" grpId="0" animBg="1"/>
      <p:bldP spid="218" grpId="0" animBg="1"/>
      <p:bldP spid="3" grpId="0" animBg="1"/>
      <p:bldP spid="4" grpId="0" animBg="1"/>
      <p:bldP spid="7" grpId="0" animBg="1"/>
      <p:bldP spid="251" grpId="0" animBg="1"/>
      <p:bldP spid="2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2A6B0-D55E-EEEA-434B-088AA8816E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D862D5-EA5D-B24E-C8FB-5E132630F6F5}"/>
              </a:ext>
            </a:extLst>
          </p:cNvPr>
          <p:cNvSpPr>
            <a:spLocks noGrp="1"/>
          </p:cNvSpPr>
          <p:nvPr>
            <p:ph type="title"/>
          </p:nvPr>
        </p:nvSpPr>
        <p:spPr>
          <a:xfrm>
            <a:off x="288303" y="262267"/>
            <a:ext cx="9694862" cy="468590"/>
          </a:xfrm>
        </p:spPr>
        <p:txBody>
          <a:bodyPr/>
          <a:lstStyle/>
          <a:p>
            <a:r>
              <a:rPr lang="en-US" altLang="zh-CN"/>
              <a:t>J&amp;J Deep Dive – China-Specific Experience</a:t>
            </a:r>
            <a:endParaRPr lang="zh-CN" altLang="en-US"/>
          </a:p>
        </p:txBody>
      </p:sp>
      <p:sp>
        <p:nvSpPr>
          <p:cNvPr id="5" name="Slide Number Placeholder 4">
            <a:extLst>
              <a:ext uri="{FF2B5EF4-FFF2-40B4-BE49-F238E27FC236}">
                <a16:creationId xmlns:a16="http://schemas.microsoft.com/office/drawing/2014/main" id="{EBE4FB4A-DB58-F7D5-24EE-572B7785E6B1}"/>
              </a:ext>
            </a:extLst>
          </p:cNvPr>
          <p:cNvSpPr>
            <a:spLocks noGrp="1"/>
          </p:cNvSpPr>
          <p:nvPr>
            <p:ph type="sldNum" sz="quarter" idx="12"/>
          </p:nvPr>
        </p:nvSpPr>
        <p:spPr/>
        <p:txBody>
          <a:bodyPr/>
          <a:lstStyle/>
          <a:p>
            <a:fld id="{AEC8D767-5246-2244-A4A3-B8AFB218393C}" type="slidenum">
              <a:rPr lang="en-GB" smtClean="0"/>
              <a:t>16</a:t>
            </a:fld>
            <a:endParaRPr lang="en-GB"/>
          </a:p>
        </p:txBody>
      </p:sp>
      <p:sp>
        <p:nvSpPr>
          <p:cNvPr id="6" name="Subtitle 5">
            <a:extLst>
              <a:ext uri="{FF2B5EF4-FFF2-40B4-BE49-F238E27FC236}">
                <a16:creationId xmlns:a16="http://schemas.microsoft.com/office/drawing/2014/main" id="{4AE27BFB-2A8E-0B66-5C92-5BB10B5A0D88}"/>
              </a:ext>
            </a:extLst>
          </p:cNvPr>
          <p:cNvSpPr>
            <a:spLocks noGrp="1"/>
          </p:cNvSpPr>
          <p:nvPr>
            <p:ph type="subTitle" idx="15"/>
          </p:nvPr>
        </p:nvSpPr>
        <p:spPr>
          <a:xfrm>
            <a:off x="288302" y="713620"/>
            <a:ext cx="7171582" cy="292965"/>
          </a:xfrm>
        </p:spPr>
        <p:txBody>
          <a:bodyPr/>
          <a:lstStyle/>
          <a:p>
            <a:r>
              <a:rPr lang="en-US" altLang="zh-CN"/>
              <a:t>SAS/R Hybrid Accepted</a:t>
            </a:r>
            <a:endParaRPr lang="zh-CN" altLang="en-US"/>
          </a:p>
        </p:txBody>
      </p:sp>
      <p:sp>
        <p:nvSpPr>
          <p:cNvPr id="3" name="Text 5">
            <a:extLst>
              <a:ext uri="{FF2B5EF4-FFF2-40B4-BE49-F238E27FC236}">
                <a16:creationId xmlns:a16="http://schemas.microsoft.com/office/drawing/2014/main" id="{AF3B8022-EB4F-EF20-DBDC-C67218626F9D}"/>
              </a:ext>
            </a:extLst>
          </p:cNvPr>
          <p:cNvSpPr/>
          <p:nvPr/>
        </p:nvSpPr>
        <p:spPr>
          <a:xfrm>
            <a:off x="516472" y="1370957"/>
            <a:ext cx="5325632" cy="343440"/>
          </a:xfrm>
          <a:prstGeom prst="rect">
            <a:avLst/>
          </a:prstGeom>
          <a:noFill/>
          <a:ln/>
        </p:spPr>
        <p:txBody>
          <a:bodyPr wrap="square" lIns="0" tIns="0" rIns="0" bIns="0" rtlCol="0" anchor="ctr"/>
          <a:lstStyle/>
          <a:p>
            <a:pPr marL="0" indent="0">
              <a:buNone/>
            </a:pPr>
            <a:r>
              <a:rPr lang="en-US" sz="1600" b="1">
                <a:ea typeface="Arial" pitchFamily="34" charset="-122"/>
                <a:cs typeface="Arial" pitchFamily="34" charset="-120"/>
              </a:rPr>
              <a:t>Regulatory Communication Insights</a:t>
            </a:r>
            <a:endParaRPr lang="en-US" sz="1600"/>
          </a:p>
        </p:txBody>
      </p:sp>
      <p:sp>
        <p:nvSpPr>
          <p:cNvPr id="7" name="Shape 6">
            <a:extLst>
              <a:ext uri="{FF2B5EF4-FFF2-40B4-BE49-F238E27FC236}">
                <a16:creationId xmlns:a16="http://schemas.microsoft.com/office/drawing/2014/main" id="{C9348AEC-CB14-C2FE-B189-5AB3B00E456B}"/>
              </a:ext>
            </a:extLst>
          </p:cNvPr>
          <p:cNvSpPr/>
          <p:nvPr/>
        </p:nvSpPr>
        <p:spPr>
          <a:xfrm>
            <a:off x="637227" y="1922915"/>
            <a:ext cx="5077929" cy="343440"/>
          </a:xfrm>
          <a:prstGeom prst="rect">
            <a:avLst/>
          </a:prstGeom>
          <a:solidFill>
            <a:srgbClr val="F7F7F7"/>
          </a:solidFill>
          <a:ln/>
          <a:effectLst>
            <a:outerShdw blurRad="76200" dist="25400" dir="8100000" algn="bl" rotWithShape="0">
              <a:srgbClr val="000000">
                <a:alpha val="12000"/>
              </a:srgbClr>
            </a:outerShdw>
          </a:effectLst>
        </p:spPr>
        <p:txBody>
          <a:bodyPr/>
          <a:lstStyle/>
          <a:p>
            <a:endParaRPr lang="zh-CN" altLang="en-US"/>
          </a:p>
        </p:txBody>
      </p:sp>
      <p:sp>
        <p:nvSpPr>
          <p:cNvPr id="18" name="Text 7">
            <a:extLst>
              <a:ext uri="{FF2B5EF4-FFF2-40B4-BE49-F238E27FC236}">
                <a16:creationId xmlns:a16="http://schemas.microsoft.com/office/drawing/2014/main" id="{4DE7EB76-FA1F-886D-E7E5-3E556ADA0833}"/>
              </a:ext>
            </a:extLst>
          </p:cNvPr>
          <p:cNvSpPr/>
          <p:nvPr/>
        </p:nvSpPr>
        <p:spPr>
          <a:xfrm>
            <a:off x="757980" y="1922915"/>
            <a:ext cx="4830226" cy="343440"/>
          </a:xfrm>
          <a:prstGeom prst="rect">
            <a:avLst/>
          </a:prstGeom>
          <a:noFill/>
          <a:ln/>
        </p:spPr>
        <p:txBody>
          <a:bodyPr wrap="square" lIns="0" tIns="0" rIns="0" bIns="0" rtlCol="0" anchor="ctr"/>
          <a:lstStyle/>
          <a:p>
            <a:r>
              <a:rPr lang="en-US" sz="1400" b="1">
                <a:ea typeface="Arial" pitchFamily="34" charset="-122"/>
                <a:cs typeface="Arial"/>
              </a:rPr>
              <a:t>SAS/R Hybrid Code Submission</a:t>
            </a:r>
            <a:endParaRPr lang="en-US" sz="1400" b="1">
              <a:cs typeface="Arial"/>
            </a:endParaRPr>
          </a:p>
        </p:txBody>
      </p:sp>
      <p:sp>
        <p:nvSpPr>
          <p:cNvPr id="20" name="Text 8">
            <a:extLst>
              <a:ext uri="{FF2B5EF4-FFF2-40B4-BE49-F238E27FC236}">
                <a16:creationId xmlns:a16="http://schemas.microsoft.com/office/drawing/2014/main" id="{D40162B1-2D5F-8945-14C9-84C95DD31B34}"/>
              </a:ext>
            </a:extLst>
          </p:cNvPr>
          <p:cNvSpPr/>
          <p:nvPr/>
        </p:nvSpPr>
        <p:spPr>
          <a:xfrm>
            <a:off x="934996" y="2315418"/>
            <a:ext cx="4570136" cy="613286"/>
          </a:xfrm>
          <a:prstGeom prst="rect">
            <a:avLst/>
          </a:prstGeom>
          <a:noFill/>
          <a:ln/>
        </p:spPr>
        <p:txBody>
          <a:bodyPr wrap="square" lIns="0" tIns="0" rIns="0" bIns="0" rtlCol="0" anchor="ctr"/>
          <a:lstStyle/>
          <a:p>
            <a:r>
              <a:rPr lang="zh-CN" altLang="en-US" sz="1200">
                <a:solidFill>
                  <a:srgbClr val="4A5568"/>
                </a:solidFill>
                <a:cs typeface="Calibri"/>
              </a:rPr>
              <a:t>基于当前的监管沟通实践，</a:t>
            </a:r>
            <a:r>
              <a:rPr lang="en-US" altLang="zh-CN" sz="1200">
                <a:solidFill>
                  <a:srgbClr val="4A5568"/>
                </a:solidFill>
                <a:ea typeface="Calibri"/>
                <a:cs typeface="Calibri"/>
              </a:rPr>
              <a:t>CDE </a:t>
            </a:r>
            <a:r>
              <a:rPr lang="zh-CN" altLang="en-US" sz="1200">
                <a:solidFill>
                  <a:srgbClr val="4A5568"/>
                </a:solidFill>
                <a:cs typeface="Calibri"/>
              </a:rPr>
              <a:t>对 </a:t>
            </a:r>
            <a:r>
              <a:rPr lang="en-US" altLang="zh-CN" sz="1200">
                <a:solidFill>
                  <a:srgbClr val="4A5568"/>
                </a:solidFill>
                <a:ea typeface="Calibri"/>
                <a:cs typeface="Calibri"/>
              </a:rPr>
              <a:t>SAS/R </a:t>
            </a:r>
            <a:r>
              <a:rPr lang="zh-CN" altLang="en-US" sz="1200">
                <a:solidFill>
                  <a:srgbClr val="4A5568"/>
                </a:solidFill>
                <a:cs typeface="Calibri"/>
              </a:rPr>
              <a:t>混合模式的程序代码持开放接收态度</a:t>
            </a:r>
            <a:r>
              <a:rPr lang="en-US" altLang="zh-CN" sz="1200">
                <a:solidFill>
                  <a:srgbClr val="4A5568"/>
                </a:solidFill>
                <a:ea typeface="Calibri"/>
                <a:cs typeface="Calibri"/>
              </a:rPr>
              <a:t>, </a:t>
            </a:r>
            <a:r>
              <a:rPr lang="zh-CN" altLang="en-US" sz="1200">
                <a:solidFill>
                  <a:srgbClr val="4A5568"/>
                </a:solidFill>
                <a:cs typeface="Calibri"/>
              </a:rPr>
              <a:t>建议按照</a:t>
            </a:r>
            <a:r>
              <a:rPr lang="en-US" sz="1200">
                <a:solidFill>
                  <a:srgbClr val="4A5568"/>
                </a:solidFill>
                <a:ea typeface="Calibri"/>
                <a:cs typeface="Calibri"/>
              </a:rPr>
              <a:t>《</a:t>
            </a:r>
            <a:r>
              <a:rPr lang="zh-CN" altLang="en-US" sz="1200">
                <a:solidFill>
                  <a:srgbClr val="4A5568"/>
                </a:solidFill>
                <a:cs typeface="Calibri"/>
              </a:rPr>
              <a:t>药物临床试验数据递交指导原则（试行）</a:t>
            </a:r>
            <a:r>
              <a:rPr lang="en-US" sz="1200">
                <a:solidFill>
                  <a:srgbClr val="4A5568"/>
                </a:solidFill>
                <a:ea typeface="Calibri"/>
                <a:cs typeface="Calibri"/>
              </a:rPr>
              <a:t>》</a:t>
            </a:r>
            <a:r>
              <a:rPr lang="zh-CN" altLang="en-US" sz="1200">
                <a:solidFill>
                  <a:srgbClr val="4A5568"/>
                </a:solidFill>
                <a:cs typeface="Calibri"/>
              </a:rPr>
              <a:t>对代码进行整理和递交。</a:t>
            </a:r>
            <a:endParaRPr lang="en-US" sz="1200">
              <a:solidFill>
                <a:srgbClr val="4A5568"/>
              </a:solidFill>
              <a:ea typeface="Calibri"/>
              <a:cs typeface="Calibri"/>
            </a:endParaRPr>
          </a:p>
        </p:txBody>
      </p:sp>
      <p:sp>
        <p:nvSpPr>
          <p:cNvPr id="21" name="Shape 9">
            <a:extLst>
              <a:ext uri="{FF2B5EF4-FFF2-40B4-BE49-F238E27FC236}">
                <a16:creationId xmlns:a16="http://schemas.microsoft.com/office/drawing/2014/main" id="{E7A5F97D-EEE2-9629-833E-AF8D9AA5F154}"/>
              </a:ext>
            </a:extLst>
          </p:cNvPr>
          <p:cNvSpPr/>
          <p:nvPr/>
        </p:nvSpPr>
        <p:spPr>
          <a:xfrm>
            <a:off x="637227" y="3088159"/>
            <a:ext cx="5077929" cy="343440"/>
          </a:xfrm>
          <a:prstGeom prst="rect">
            <a:avLst/>
          </a:prstGeom>
          <a:solidFill>
            <a:srgbClr val="F7F7F7"/>
          </a:solidFill>
          <a:ln/>
          <a:effectLst>
            <a:outerShdw blurRad="76200" dist="25400" dir="8100000" algn="bl" rotWithShape="0">
              <a:srgbClr val="000000">
                <a:alpha val="12000"/>
              </a:srgbClr>
            </a:outerShdw>
          </a:effectLst>
        </p:spPr>
        <p:txBody>
          <a:bodyPr/>
          <a:lstStyle/>
          <a:p>
            <a:endParaRPr lang="zh-CN" altLang="en-US"/>
          </a:p>
        </p:txBody>
      </p:sp>
      <p:sp>
        <p:nvSpPr>
          <p:cNvPr id="22" name="Text 10">
            <a:extLst>
              <a:ext uri="{FF2B5EF4-FFF2-40B4-BE49-F238E27FC236}">
                <a16:creationId xmlns:a16="http://schemas.microsoft.com/office/drawing/2014/main" id="{7547FE9F-B7C9-80BB-3729-2A2F25A82EB7}"/>
              </a:ext>
            </a:extLst>
          </p:cNvPr>
          <p:cNvSpPr/>
          <p:nvPr/>
        </p:nvSpPr>
        <p:spPr>
          <a:xfrm>
            <a:off x="757980" y="3088159"/>
            <a:ext cx="4830226" cy="343440"/>
          </a:xfrm>
          <a:prstGeom prst="rect">
            <a:avLst/>
          </a:prstGeom>
          <a:noFill/>
          <a:ln/>
        </p:spPr>
        <p:txBody>
          <a:bodyPr wrap="square" lIns="0" tIns="0" rIns="0" bIns="0" rtlCol="0" anchor="ctr"/>
          <a:lstStyle/>
          <a:p>
            <a:r>
              <a:rPr lang="en-US" sz="1400" b="1">
                <a:ea typeface="Arial" pitchFamily="34" charset="-122"/>
                <a:cs typeface="Arial"/>
              </a:rPr>
              <a:t>M</a:t>
            </a:r>
            <a:r>
              <a:rPr lang="en-US" altLang="zh-CN" sz="1400" b="1">
                <a:ea typeface="Arial" pitchFamily="34" charset="-122"/>
                <a:cs typeface="Arial"/>
              </a:rPr>
              <a:t>ock Submission Feasibility</a:t>
            </a:r>
            <a:endParaRPr lang="en-US" sz="1400" b="1">
              <a:cs typeface="Arial"/>
            </a:endParaRPr>
          </a:p>
        </p:txBody>
      </p:sp>
      <p:sp>
        <p:nvSpPr>
          <p:cNvPr id="24" name="Text 11">
            <a:extLst>
              <a:ext uri="{FF2B5EF4-FFF2-40B4-BE49-F238E27FC236}">
                <a16:creationId xmlns:a16="http://schemas.microsoft.com/office/drawing/2014/main" id="{5173A877-3AE3-B366-7871-1F90BF1274C1}"/>
              </a:ext>
            </a:extLst>
          </p:cNvPr>
          <p:cNvSpPr/>
          <p:nvPr/>
        </p:nvSpPr>
        <p:spPr>
          <a:xfrm>
            <a:off x="934996" y="3480662"/>
            <a:ext cx="4570136" cy="613286"/>
          </a:xfrm>
          <a:prstGeom prst="rect">
            <a:avLst/>
          </a:prstGeom>
          <a:noFill/>
          <a:ln/>
        </p:spPr>
        <p:txBody>
          <a:bodyPr wrap="square" lIns="0" tIns="0" rIns="0" bIns="0" rtlCol="0" anchor="ctr"/>
          <a:lstStyle/>
          <a:p>
            <a:r>
              <a:rPr lang="zh-CN" altLang="en-US" sz="1200">
                <a:solidFill>
                  <a:srgbClr val="4A5568"/>
                </a:solidFill>
                <a:ea typeface="Calibri"/>
                <a:cs typeface="Calibri"/>
              </a:rPr>
              <a:t>根据现行技术审评环境，模拟申报尚未列入标准受理流程，建议企业关注后续政策动态。</a:t>
            </a:r>
            <a:endParaRPr lang="zh-CN" altLang="en-US" sz="1200">
              <a:solidFill>
                <a:srgbClr val="4A5568"/>
              </a:solidFill>
              <a:ea typeface="等线"/>
              <a:cs typeface="Calibri"/>
            </a:endParaRPr>
          </a:p>
        </p:txBody>
      </p:sp>
      <p:sp>
        <p:nvSpPr>
          <p:cNvPr id="25" name="Shape 12">
            <a:extLst>
              <a:ext uri="{FF2B5EF4-FFF2-40B4-BE49-F238E27FC236}">
                <a16:creationId xmlns:a16="http://schemas.microsoft.com/office/drawing/2014/main" id="{74369076-DE98-872D-6078-AB40C02F7640}"/>
              </a:ext>
            </a:extLst>
          </p:cNvPr>
          <p:cNvSpPr/>
          <p:nvPr/>
        </p:nvSpPr>
        <p:spPr>
          <a:xfrm>
            <a:off x="637227" y="4253403"/>
            <a:ext cx="5077929" cy="343440"/>
          </a:xfrm>
          <a:prstGeom prst="rect">
            <a:avLst/>
          </a:prstGeom>
          <a:solidFill>
            <a:srgbClr val="F7F7F7"/>
          </a:solidFill>
          <a:ln/>
          <a:effectLst>
            <a:outerShdw blurRad="76200" dist="25400" dir="8100000" algn="bl" rotWithShape="0">
              <a:srgbClr val="000000">
                <a:alpha val="12000"/>
              </a:srgbClr>
            </a:outerShdw>
          </a:effectLst>
        </p:spPr>
        <p:txBody>
          <a:bodyPr/>
          <a:lstStyle/>
          <a:p>
            <a:endParaRPr lang="zh-CN" altLang="en-US"/>
          </a:p>
        </p:txBody>
      </p:sp>
      <p:sp>
        <p:nvSpPr>
          <p:cNvPr id="26" name="Text 13">
            <a:extLst>
              <a:ext uri="{FF2B5EF4-FFF2-40B4-BE49-F238E27FC236}">
                <a16:creationId xmlns:a16="http://schemas.microsoft.com/office/drawing/2014/main" id="{2621049E-0C87-9FE5-B6BF-DC391432FB3B}"/>
              </a:ext>
            </a:extLst>
          </p:cNvPr>
          <p:cNvSpPr/>
          <p:nvPr/>
        </p:nvSpPr>
        <p:spPr>
          <a:xfrm>
            <a:off x="757980" y="4253403"/>
            <a:ext cx="4830226" cy="343440"/>
          </a:xfrm>
          <a:prstGeom prst="rect">
            <a:avLst/>
          </a:prstGeom>
          <a:noFill/>
          <a:ln/>
        </p:spPr>
        <p:txBody>
          <a:bodyPr wrap="square" lIns="0" tIns="0" rIns="0" bIns="0" rtlCol="0" anchor="ctr"/>
          <a:lstStyle/>
          <a:p>
            <a:pPr marL="0" indent="0">
              <a:buNone/>
            </a:pPr>
            <a:r>
              <a:rPr lang="en-US" sz="1400" b="1">
                <a:ea typeface="Arial" pitchFamily="34" charset="-122"/>
                <a:cs typeface="Arial" pitchFamily="34" charset="-120"/>
              </a:rPr>
              <a:t>R-R</a:t>
            </a:r>
            <a:r>
              <a:rPr lang="en-US" altLang="zh-CN" sz="1400" b="1">
                <a:ea typeface="Arial" pitchFamily="34" charset="-122"/>
                <a:cs typeface="Arial" pitchFamily="34" charset="-120"/>
              </a:rPr>
              <a:t>elated Review Experience</a:t>
            </a:r>
            <a:endParaRPr lang="en-US" sz="1400"/>
          </a:p>
        </p:txBody>
      </p:sp>
      <p:sp>
        <p:nvSpPr>
          <p:cNvPr id="28" name="Text 14">
            <a:extLst>
              <a:ext uri="{FF2B5EF4-FFF2-40B4-BE49-F238E27FC236}">
                <a16:creationId xmlns:a16="http://schemas.microsoft.com/office/drawing/2014/main" id="{D78C02FA-2A6A-C9B0-8626-E3C38276623C}"/>
              </a:ext>
            </a:extLst>
          </p:cNvPr>
          <p:cNvSpPr/>
          <p:nvPr/>
        </p:nvSpPr>
        <p:spPr>
          <a:xfrm>
            <a:off x="934996" y="4645907"/>
            <a:ext cx="4570136" cy="613286"/>
          </a:xfrm>
          <a:prstGeom prst="rect">
            <a:avLst/>
          </a:prstGeom>
          <a:noFill/>
          <a:ln/>
        </p:spPr>
        <p:txBody>
          <a:bodyPr wrap="square" lIns="0" tIns="0" rIns="0" bIns="0" rtlCol="0" anchor="ctr"/>
          <a:lstStyle/>
          <a:p>
            <a:pPr marL="0" indent="0">
              <a:buNone/>
            </a:pPr>
            <a:r>
              <a:rPr lang="en-US" sz="1200">
                <a:solidFill>
                  <a:srgbClr val="4A5568"/>
                </a:solidFill>
                <a:ea typeface="Calibri" pitchFamily="34" charset="-122"/>
                <a:cs typeface="Calibri" pitchFamily="34" charset="-120"/>
              </a:rPr>
              <a:t>Based on our submission experience, no R-specific technical queries were raised yet.</a:t>
            </a:r>
            <a:endParaRPr lang="en-US" sz="1200">
              <a:solidFill>
                <a:srgbClr val="4A5568"/>
              </a:solidFill>
            </a:endParaRPr>
          </a:p>
        </p:txBody>
      </p:sp>
      <p:sp>
        <p:nvSpPr>
          <p:cNvPr id="29" name="Text 15">
            <a:extLst>
              <a:ext uri="{FF2B5EF4-FFF2-40B4-BE49-F238E27FC236}">
                <a16:creationId xmlns:a16="http://schemas.microsoft.com/office/drawing/2014/main" id="{A004385B-69F8-1DF5-49D6-C74A3F6FB557}"/>
              </a:ext>
            </a:extLst>
          </p:cNvPr>
          <p:cNvSpPr/>
          <p:nvPr/>
        </p:nvSpPr>
        <p:spPr>
          <a:xfrm>
            <a:off x="6349897" y="1370957"/>
            <a:ext cx="5458774" cy="343440"/>
          </a:xfrm>
          <a:prstGeom prst="rect">
            <a:avLst/>
          </a:prstGeom>
          <a:noFill/>
          <a:ln/>
        </p:spPr>
        <p:txBody>
          <a:bodyPr wrap="square" lIns="0" tIns="0" rIns="0" bIns="0" rtlCol="0" anchor="ctr"/>
          <a:lstStyle/>
          <a:p>
            <a:pPr marL="0" indent="0">
              <a:buNone/>
            </a:pPr>
            <a:r>
              <a:rPr lang="en-US" sz="1600" b="1">
                <a:ea typeface="Arial" pitchFamily="34" charset="-122"/>
                <a:cs typeface="Arial" pitchFamily="34" charset="-120"/>
              </a:rPr>
              <a:t>NMPA-Specific Adaptations</a:t>
            </a:r>
            <a:endParaRPr lang="en-US" sz="1600"/>
          </a:p>
        </p:txBody>
      </p:sp>
      <p:sp>
        <p:nvSpPr>
          <p:cNvPr id="30" name="Shape 16">
            <a:extLst>
              <a:ext uri="{FF2B5EF4-FFF2-40B4-BE49-F238E27FC236}">
                <a16:creationId xmlns:a16="http://schemas.microsoft.com/office/drawing/2014/main" id="{DFAF56B7-BADF-9D32-0F33-28B0B82204F5}"/>
              </a:ext>
            </a:extLst>
          </p:cNvPr>
          <p:cNvSpPr/>
          <p:nvPr/>
        </p:nvSpPr>
        <p:spPr>
          <a:xfrm>
            <a:off x="6290638" y="1922915"/>
            <a:ext cx="5204877" cy="3336278"/>
          </a:xfrm>
          <a:prstGeom prst="rect">
            <a:avLst/>
          </a:prstGeom>
          <a:solidFill>
            <a:srgbClr val="F7F7F7"/>
          </a:solidFill>
          <a:ln/>
          <a:effectLst>
            <a:outerShdw blurRad="76200" dist="25400" dir="8100000" algn="bl" rotWithShape="0">
              <a:srgbClr val="000000">
                <a:alpha val="12000"/>
              </a:srgbClr>
            </a:outerShdw>
          </a:effectLst>
        </p:spPr>
        <p:txBody>
          <a:bodyPr/>
          <a:lstStyle/>
          <a:p>
            <a:endParaRPr lang="zh-CN" altLang="en-US"/>
          </a:p>
        </p:txBody>
      </p:sp>
      <p:grpSp>
        <p:nvGrpSpPr>
          <p:cNvPr id="48" name="Group 47">
            <a:extLst>
              <a:ext uri="{FF2B5EF4-FFF2-40B4-BE49-F238E27FC236}">
                <a16:creationId xmlns:a16="http://schemas.microsoft.com/office/drawing/2014/main" id="{5334B07A-8C28-F5D0-434B-64081F1C0A3C}"/>
              </a:ext>
            </a:extLst>
          </p:cNvPr>
          <p:cNvGrpSpPr/>
          <p:nvPr/>
        </p:nvGrpSpPr>
        <p:grpSpPr>
          <a:xfrm>
            <a:off x="6562277" y="3274679"/>
            <a:ext cx="4608221" cy="711413"/>
            <a:chOff x="6562277" y="3046309"/>
            <a:chExt cx="4608221" cy="711413"/>
          </a:xfrm>
        </p:grpSpPr>
        <p:sp>
          <p:nvSpPr>
            <p:cNvPr id="34" name="Shape 20">
              <a:extLst>
                <a:ext uri="{FF2B5EF4-FFF2-40B4-BE49-F238E27FC236}">
                  <a16:creationId xmlns:a16="http://schemas.microsoft.com/office/drawing/2014/main" id="{B73669FB-596B-ED8F-B8BB-DDDA62E962F8}"/>
                </a:ext>
              </a:extLst>
            </p:cNvPr>
            <p:cNvSpPr/>
            <p:nvPr/>
          </p:nvSpPr>
          <p:spPr>
            <a:xfrm>
              <a:off x="6562277" y="3046309"/>
              <a:ext cx="63474" cy="711412"/>
            </a:xfrm>
            <a:prstGeom prst="rect">
              <a:avLst/>
            </a:prstGeom>
            <a:solidFill>
              <a:schemeClr val="accent6"/>
            </a:solidFill>
            <a:ln/>
          </p:spPr>
          <p:txBody>
            <a:bodyPr/>
            <a:lstStyle/>
            <a:p>
              <a:endParaRPr lang="zh-CN" altLang="en-US"/>
            </a:p>
          </p:txBody>
        </p:sp>
        <p:grpSp>
          <p:nvGrpSpPr>
            <p:cNvPr id="14" name="Group 13">
              <a:extLst>
                <a:ext uri="{FF2B5EF4-FFF2-40B4-BE49-F238E27FC236}">
                  <a16:creationId xmlns:a16="http://schemas.microsoft.com/office/drawing/2014/main" id="{C8A37289-6E59-5715-96B0-C0CF3BB17A8A}"/>
                </a:ext>
              </a:extLst>
            </p:cNvPr>
            <p:cNvGrpSpPr/>
            <p:nvPr/>
          </p:nvGrpSpPr>
          <p:grpSpPr>
            <a:xfrm>
              <a:off x="6727310" y="3046309"/>
              <a:ext cx="4443188" cy="711413"/>
              <a:chOff x="6727310" y="3034157"/>
              <a:chExt cx="4443188" cy="711413"/>
            </a:xfrm>
          </p:grpSpPr>
          <p:sp>
            <p:nvSpPr>
              <p:cNvPr id="35" name="Text 21">
                <a:extLst>
                  <a:ext uri="{FF2B5EF4-FFF2-40B4-BE49-F238E27FC236}">
                    <a16:creationId xmlns:a16="http://schemas.microsoft.com/office/drawing/2014/main" id="{15DD5173-EA3F-F216-B7DA-7ABC3F496AA8}"/>
                  </a:ext>
                </a:extLst>
              </p:cNvPr>
              <p:cNvSpPr/>
              <p:nvPr/>
            </p:nvSpPr>
            <p:spPr>
              <a:xfrm>
                <a:off x="6727310" y="3034157"/>
                <a:ext cx="4443188" cy="245315"/>
              </a:xfrm>
              <a:prstGeom prst="rect">
                <a:avLst/>
              </a:prstGeom>
              <a:noFill/>
              <a:ln/>
            </p:spPr>
            <p:txBody>
              <a:bodyPr wrap="square" lIns="0" tIns="0" rIns="0" bIns="0" rtlCol="0" anchor="ctr"/>
              <a:lstStyle/>
              <a:p>
                <a:pPr marL="0" indent="0">
                  <a:buNone/>
                </a:pPr>
                <a:r>
                  <a:rPr lang="en-US" sz="1400" b="1">
                    <a:ea typeface="Arial" pitchFamily="34" charset="-122"/>
                    <a:cs typeface="Arial" pitchFamily="34" charset="-120"/>
                  </a:rPr>
                  <a:t>Folder Structure</a:t>
                </a:r>
                <a:endParaRPr lang="en-US" sz="1400"/>
              </a:p>
            </p:txBody>
          </p:sp>
          <p:sp>
            <p:nvSpPr>
              <p:cNvPr id="36" name="Text 22">
                <a:extLst>
                  <a:ext uri="{FF2B5EF4-FFF2-40B4-BE49-F238E27FC236}">
                    <a16:creationId xmlns:a16="http://schemas.microsoft.com/office/drawing/2014/main" id="{3DE0EBFA-4813-640A-DCA7-D13FD24C0200}"/>
                  </a:ext>
                </a:extLst>
              </p:cNvPr>
              <p:cNvSpPr/>
              <p:nvPr/>
            </p:nvSpPr>
            <p:spPr>
              <a:xfrm>
                <a:off x="6727310" y="3279472"/>
                <a:ext cx="4443188" cy="466098"/>
              </a:xfrm>
              <a:prstGeom prst="rect">
                <a:avLst/>
              </a:prstGeom>
              <a:noFill/>
              <a:ln/>
            </p:spPr>
            <p:txBody>
              <a:bodyPr wrap="square" lIns="0" tIns="0" rIns="0" bIns="0" rtlCol="0" anchor="ctr"/>
              <a:lstStyle/>
              <a:p>
                <a:r>
                  <a:rPr lang="en-US" altLang="zh-CN" sz="1200">
                    <a:solidFill>
                      <a:srgbClr val="4A5568"/>
                    </a:solidFill>
                    <a:ea typeface="Calibri" pitchFamily="34" charset="-122"/>
                    <a:cs typeface="Calibri" pitchFamily="34" charset="-120"/>
                  </a:rPr>
                  <a:t>Different from FDA eCTD mapping</a:t>
                </a:r>
                <a:r>
                  <a:rPr lang="en-US" altLang="zh-CN" sz="1200">
                    <a:solidFill>
                      <a:srgbClr val="4A5568"/>
                    </a:solidFill>
                    <a:ea typeface="Calibri"/>
                    <a:cs typeface="Calibri"/>
                  </a:rPr>
                  <a:t>,</a:t>
                </a:r>
              </a:p>
              <a:p>
                <a:r>
                  <a:rPr lang="en-US" sz="1200">
                    <a:solidFill>
                      <a:srgbClr val="4A5568"/>
                    </a:solidFill>
                    <a:ea typeface="Calibri"/>
                    <a:cs typeface="Calibri"/>
                  </a:rPr>
                  <a:t>e.g. r</a:t>
                </a:r>
                <a:r>
                  <a:rPr lang="en-US" altLang="zh-CN" sz="1200">
                    <a:solidFill>
                      <a:srgbClr val="4A5568"/>
                    </a:solidFill>
                    <a:ea typeface="Calibri"/>
                    <a:cs typeface="Calibri"/>
                  </a:rPr>
                  <a:t>eplace ‘</a:t>
                </a:r>
                <a:r>
                  <a:rPr lang="en-US" altLang="zh-CN" sz="1200" err="1">
                    <a:solidFill>
                      <a:srgbClr val="4A5568"/>
                    </a:solidFill>
                    <a:ea typeface="Calibri"/>
                    <a:cs typeface="Calibri"/>
                  </a:rPr>
                  <a:t>misc</a:t>
                </a:r>
                <a:r>
                  <a:rPr lang="en-US" altLang="zh-CN" sz="1200">
                    <a:solidFill>
                      <a:srgbClr val="4A5568"/>
                    </a:solidFill>
                    <a:ea typeface="Calibri"/>
                    <a:cs typeface="Calibri"/>
                  </a:rPr>
                  <a:t>’ folder with ‘dataset’ folder</a:t>
                </a:r>
                <a:endParaRPr lang="en-US" sz="1200">
                  <a:solidFill>
                    <a:srgbClr val="4A5568"/>
                  </a:solidFill>
                  <a:ea typeface="Calibri"/>
                  <a:cs typeface="Calibri"/>
                </a:endParaRPr>
              </a:p>
            </p:txBody>
          </p:sp>
        </p:grpSp>
      </p:grpSp>
      <p:grpSp>
        <p:nvGrpSpPr>
          <p:cNvPr id="49" name="Group 48">
            <a:extLst>
              <a:ext uri="{FF2B5EF4-FFF2-40B4-BE49-F238E27FC236}">
                <a16:creationId xmlns:a16="http://schemas.microsoft.com/office/drawing/2014/main" id="{9F1C545E-7612-78B4-E622-8D9D5824191D}"/>
              </a:ext>
            </a:extLst>
          </p:cNvPr>
          <p:cNvGrpSpPr/>
          <p:nvPr/>
        </p:nvGrpSpPr>
        <p:grpSpPr>
          <a:xfrm>
            <a:off x="6562277" y="4253403"/>
            <a:ext cx="4608221" cy="711412"/>
            <a:chOff x="6562277" y="4063162"/>
            <a:chExt cx="4608221" cy="711412"/>
          </a:xfrm>
        </p:grpSpPr>
        <p:sp>
          <p:nvSpPr>
            <p:cNvPr id="40" name="Shape 26">
              <a:extLst>
                <a:ext uri="{FF2B5EF4-FFF2-40B4-BE49-F238E27FC236}">
                  <a16:creationId xmlns:a16="http://schemas.microsoft.com/office/drawing/2014/main" id="{D86B2BBF-EC58-CAE8-8CF1-9F8BCB298308}"/>
                </a:ext>
              </a:extLst>
            </p:cNvPr>
            <p:cNvSpPr/>
            <p:nvPr/>
          </p:nvSpPr>
          <p:spPr>
            <a:xfrm>
              <a:off x="6562277" y="4063162"/>
              <a:ext cx="63474" cy="711412"/>
            </a:xfrm>
            <a:prstGeom prst="rect">
              <a:avLst/>
            </a:prstGeom>
            <a:solidFill>
              <a:schemeClr val="accent1"/>
            </a:solidFill>
            <a:ln/>
          </p:spPr>
          <p:txBody>
            <a:bodyPr/>
            <a:lstStyle/>
            <a:p>
              <a:endParaRPr lang="zh-CN" altLang="en-US"/>
            </a:p>
          </p:txBody>
        </p:sp>
        <p:grpSp>
          <p:nvGrpSpPr>
            <p:cNvPr id="47" name="Group 46">
              <a:extLst>
                <a:ext uri="{FF2B5EF4-FFF2-40B4-BE49-F238E27FC236}">
                  <a16:creationId xmlns:a16="http://schemas.microsoft.com/office/drawing/2014/main" id="{A96F7140-FA67-6072-79E4-3F67AEEA4773}"/>
                </a:ext>
              </a:extLst>
            </p:cNvPr>
            <p:cNvGrpSpPr/>
            <p:nvPr/>
          </p:nvGrpSpPr>
          <p:grpSpPr>
            <a:xfrm>
              <a:off x="6727310" y="4157113"/>
              <a:ext cx="4443188" cy="523510"/>
              <a:chOff x="6727310" y="4112429"/>
              <a:chExt cx="4443188" cy="523510"/>
            </a:xfrm>
          </p:grpSpPr>
          <p:sp>
            <p:nvSpPr>
              <p:cNvPr id="141" name="TextBox 140">
                <a:extLst>
                  <a:ext uri="{FF2B5EF4-FFF2-40B4-BE49-F238E27FC236}">
                    <a16:creationId xmlns:a16="http://schemas.microsoft.com/office/drawing/2014/main" id="{8B99E158-7909-CF21-FA3A-EC6D55E77701}"/>
                  </a:ext>
                </a:extLst>
              </p:cNvPr>
              <p:cNvSpPr txBox="1"/>
              <p:nvPr/>
            </p:nvSpPr>
            <p:spPr>
              <a:xfrm>
                <a:off x="6727310" y="4358940"/>
                <a:ext cx="3833173" cy="276999"/>
              </a:xfrm>
              <a:prstGeom prst="rect">
                <a:avLst/>
              </a:prstGeom>
              <a:noFill/>
              <a:ln/>
            </p:spPr>
            <p:txBody>
              <a:bodyPr wrap="square" lIns="0" tIns="0" rIns="0" bIns="0" rtlCol="0" anchor="ctr"/>
              <a:lstStyle>
                <a:defPPr>
                  <a:defRPr lang="en-US"/>
                </a:defPPr>
                <a:lvl1pPr>
                  <a:defRPr sz="1200">
                    <a:solidFill>
                      <a:srgbClr val="4A5568"/>
                    </a:solidFill>
                    <a:ea typeface="Calibri" pitchFamily="34" charset="-122"/>
                    <a:cs typeface="Calibri" pitchFamily="34" charset="-120"/>
                  </a:defRPr>
                </a:lvl1pPr>
              </a:lstStyle>
              <a:p>
                <a:r>
                  <a:rPr lang="en-US" altLang="zh-CN"/>
                  <a:t>Provide code to support conversion of XPT V8 &amp; V5</a:t>
                </a:r>
                <a:endParaRPr lang="en-US"/>
              </a:p>
            </p:txBody>
          </p:sp>
          <p:sp>
            <p:nvSpPr>
              <p:cNvPr id="12" name="Text 21">
                <a:extLst>
                  <a:ext uri="{FF2B5EF4-FFF2-40B4-BE49-F238E27FC236}">
                    <a16:creationId xmlns:a16="http://schemas.microsoft.com/office/drawing/2014/main" id="{3EB07697-9543-A75D-1DAF-D7DE8D03993B}"/>
                  </a:ext>
                </a:extLst>
              </p:cNvPr>
              <p:cNvSpPr/>
              <p:nvPr/>
            </p:nvSpPr>
            <p:spPr>
              <a:xfrm>
                <a:off x="6727310" y="4112429"/>
                <a:ext cx="4443188" cy="245315"/>
              </a:xfrm>
              <a:prstGeom prst="rect">
                <a:avLst/>
              </a:prstGeom>
              <a:noFill/>
              <a:ln/>
            </p:spPr>
            <p:txBody>
              <a:bodyPr wrap="square" lIns="0" tIns="0" rIns="0" bIns="0" rtlCol="0" anchor="ctr"/>
              <a:lstStyle/>
              <a:p>
                <a:pPr marL="0" indent="0">
                  <a:buNone/>
                </a:pPr>
                <a:r>
                  <a:rPr lang="en-US" sz="1400" b="1">
                    <a:cs typeface="Arial" pitchFamily="34" charset="-120"/>
                  </a:rPr>
                  <a:t>Recommendation</a:t>
                </a:r>
                <a:endParaRPr lang="en-US" sz="1400"/>
              </a:p>
            </p:txBody>
          </p:sp>
        </p:grpSp>
      </p:grpSp>
      <p:grpSp>
        <p:nvGrpSpPr>
          <p:cNvPr id="15" name="Group 14">
            <a:extLst>
              <a:ext uri="{FF2B5EF4-FFF2-40B4-BE49-F238E27FC236}">
                <a16:creationId xmlns:a16="http://schemas.microsoft.com/office/drawing/2014/main" id="{D6BD5184-3FEB-CB50-3C3B-E4B53CAFB4D2}"/>
              </a:ext>
            </a:extLst>
          </p:cNvPr>
          <p:cNvGrpSpPr/>
          <p:nvPr/>
        </p:nvGrpSpPr>
        <p:grpSpPr>
          <a:xfrm>
            <a:off x="6562277" y="2266355"/>
            <a:ext cx="4637043" cy="741013"/>
            <a:chOff x="6562277" y="2046652"/>
            <a:chExt cx="4637043" cy="741013"/>
          </a:xfrm>
        </p:grpSpPr>
        <p:sp>
          <p:nvSpPr>
            <p:cNvPr id="31" name="Shape 17">
              <a:extLst>
                <a:ext uri="{FF2B5EF4-FFF2-40B4-BE49-F238E27FC236}">
                  <a16:creationId xmlns:a16="http://schemas.microsoft.com/office/drawing/2014/main" id="{BB5F6D0D-E523-FB30-7D30-549D37D2BF05}"/>
                </a:ext>
              </a:extLst>
            </p:cNvPr>
            <p:cNvSpPr/>
            <p:nvPr/>
          </p:nvSpPr>
          <p:spPr>
            <a:xfrm>
              <a:off x="6562277" y="2061452"/>
              <a:ext cx="63474" cy="711412"/>
            </a:xfrm>
            <a:prstGeom prst="rect">
              <a:avLst/>
            </a:prstGeom>
            <a:solidFill>
              <a:schemeClr val="accent6"/>
            </a:solidFill>
            <a:ln/>
          </p:spPr>
          <p:txBody>
            <a:bodyPr/>
            <a:lstStyle/>
            <a:p>
              <a:endParaRPr lang="zh-CN" altLang="en-US"/>
            </a:p>
          </p:txBody>
        </p:sp>
        <p:grpSp>
          <p:nvGrpSpPr>
            <p:cNvPr id="13" name="Group 12">
              <a:extLst>
                <a:ext uri="{FF2B5EF4-FFF2-40B4-BE49-F238E27FC236}">
                  <a16:creationId xmlns:a16="http://schemas.microsoft.com/office/drawing/2014/main" id="{DF51D08A-D79A-F6D2-6F0A-DA21DB90EC68}"/>
                </a:ext>
              </a:extLst>
            </p:cNvPr>
            <p:cNvGrpSpPr/>
            <p:nvPr/>
          </p:nvGrpSpPr>
          <p:grpSpPr>
            <a:xfrm>
              <a:off x="6756132" y="2046652"/>
              <a:ext cx="4443188" cy="741013"/>
              <a:chOff x="6756132" y="2045572"/>
              <a:chExt cx="4443188" cy="741013"/>
            </a:xfrm>
          </p:grpSpPr>
          <p:sp>
            <p:nvSpPr>
              <p:cNvPr id="32" name="Text 18">
                <a:extLst>
                  <a:ext uri="{FF2B5EF4-FFF2-40B4-BE49-F238E27FC236}">
                    <a16:creationId xmlns:a16="http://schemas.microsoft.com/office/drawing/2014/main" id="{FF529977-B6FD-BF8E-0746-924A106BB0E3}"/>
                  </a:ext>
                </a:extLst>
              </p:cNvPr>
              <p:cNvSpPr/>
              <p:nvPr/>
            </p:nvSpPr>
            <p:spPr>
              <a:xfrm>
                <a:off x="6756132" y="2045572"/>
                <a:ext cx="4443188" cy="245315"/>
              </a:xfrm>
              <a:prstGeom prst="rect">
                <a:avLst/>
              </a:prstGeom>
              <a:noFill/>
              <a:ln/>
            </p:spPr>
            <p:txBody>
              <a:bodyPr wrap="square" lIns="0" tIns="0" rIns="0" bIns="0" rtlCol="0" anchor="ctr"/>
              <a:lstStyle/>
              <a:p>
                <a:pPr marL="0" indent="0">
                  <a:buNone/>
                </a:pPr>
                <a:r>
                  <a:rPr lang="en-US" sz="1400" b="1">
                    <a:ea typeface="Arial" pitchFamily="34" charset="-122"/>
                    <a:cs typeface="Arial" pitchFamily="34" charset="-120"/>
                  </a:rPr>
                  <a:t>Chinese ADRG</a:t>
                </a:r>
                <a:endParaRPr lang="en-US" sz="1400"/>
              </a:p>
            </p:txBody>
          </p:sp>
          <p:sp>
            <p:nvSpPr>
              <p:cNvPr id="33" name="Text 19">
                <a:extLst>
                  <a:ext uri="{FF2B5EF4-FFF2-40B4-BE49-F238E27FC236}">
                    <a16:creationId xmlns:a16="http://schemas.microsoft.com/office/drawing/2014/main" id="{F5DC5562-646D-047F-BB5B-69A9559482DA}"/>
                  </a:ext>
                </a:extLst>
              </p:cNvPr>
              <p:cNvSpPr/>
              <p:nvPr/>
            </p:nvSpPr>
            <p:spPr>
              <a:xfrm>
                <a:off x="6756132" y="2320487"/>
                <a:ext cx="4443188" cy="466098"/>
              </a:xfrm>
              <a:prstGeom prst="rect">
                <a:avLst/>
              </a:prstGeom>
              <a:noFill/>
              <a:ln/>
            </p:spPr>
            <p:txBody>
              <a:bodyPr wrap="square" lIns="0" tIns="0" rIns="0" bIns="0" rtlCol="0" anchor="ctr"/>
              <a:lstStyle/>
              <a:p>
                <a:pPr marL="0" indent="0">
                  <a:buNone/>
                </a:pPr>
                <a:r>
                  <a:rPr lang="en-US" sz="1200">
                    <a:solidFill>
                      <a:srgbClr val="4A5568"/>
                    </a:solidFill>
                    <a:ea typeface="Calibri"/>
                    <a:cs typeface="Calibri"/>
                  </a:rPr>
                  <a:t>Full Chinese translation required</a:t>
                </a:r>
              </a:p>
              <a:p>
                <a:r>
                  <a:rPr lang="en-US" sz="1200">
                    <a:solidFill>
                      <a:srgbClr val="4A5568"/>
                    </a:solidFill>
                    <a:ea typeface="Calibri"/>
                    <a:cs typeface="Calibri"/>
                  </a:rPr>
                  <a:t>Detailed, transparent, and clear R execution guidance on ADRG</a:t>
                </a:r>
              </a:p>
            </p:txBody>
          </p:sp>
        </p:grpSp>
      </p:grpSp>
      <p:sp>
        <p:nvSpPr>
          <p:cNvPr id="10" name="Disclaimer">
            <a:extLst>
              <a:ext uri="{FF2B5EF4-FFF2-40B4-BE49-F238E27FC236}">
                <a16:creationId xmlns:a16="http://schemas.microsoft.com/office/drawing/2014/main" id="{65283D4D-51CE-9281-013F-D1B341583948}"/>
              </a:ext>
            </a:extLst>
          </p:cNvPr>
          <p:cNvSpPr txBox="1"/>
          <p:nvPr/>
        </p:nvSpPr>
        <p:spPr>
          <a:xfrm>
            <a:off x="516472" y="5617433"/>
            <a:ext cx="10800000" cy="300000"/>
          </a:xfrm>
          <a:prstGeom prst="rect">
            <a:avLst/>
          </a:prstGeom>
          <a:noFill/>
          <a:ln>
            <a:noFill/>
          </a:ln>
        </p:spPr>
        <p:txBody>
          <a:bodyPr wrap="square" lIns="0" tIns="0" rIns="0" bIns="0" rtlCol="0" anchor="t"/>
          <a:lstStyle/>
          <a:p>
            <a:pPr marL="0" indent="0">
              <a:buNone/>
            </a:pPr>
            <a:r>
              <a:rPr lang="en-US" sz="1200" i="1">
                <a:solidFill>
                  <a:srgbClr val="999999"/>
                </a:solidFill>
                <a:ea typeface="Calibri"/>
                <a:cs typeface="Calibri"/>
              </a:rPr>
              <a:t>Note: </a:t>
            </a:r>
            <a:r>
              <a:rPr lang="zh-CN" altLang="en-US" sz="1200" i="1">
                <a:solidFill>
                  <a:srgbClr val="999999"/>
                </a:solidFill>
                <a:ea typeface="等线"/>
                <a:cs typeface="Calibri"/>
              </a:rPr>
              <a:t>以上内容基于项目实践经验分享，不代表监管机构官方立场，具体执行请以官方最新发布指南为准。</a:t>
            </a:r>
          </a:p>
        </p:txBody>
      </p:sp>
    </p:spTree>
    <p:extLst>
      <p:ext uri="{BB962C8B-B14F-4D97-AF65-F5344CB8AC3E}">
        <p14:creationId xmlns:p14="http://schemas.microsoft.com/office/powerpoint/2010/main" val="62877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par>
                                <p:cTn id="46" presetID="10" presetClass="entr" presetSubtype="0" fill="hold"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8" grpId="0" animBg="1"/>
      <p:bldP spid="20" grpId="0" animBg="1"/>
      <p:bldP spid="21" grpId="0" animBg="1"/>
      <p:bldP spid="22" grpId="0" animBg="1"/>
      <p:bldP spid="24" grpId="0" animBg="1"/>
      <p:bldP spid="25" grpId="0" animBg="1"/>
      <p:bldP spid="26" grpId="0" animBg="1"/>
      <p:bldP spid="28" grpId="0" animBg="1"/>
      <p:bldP spid="29" grpId="0" animBg="1"/>
      <p:bldP spid="30"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DBB6E-850A-2834-1608-6DF11017FD99}"/>
            </a:ext>
          </a:extLst>
        </p:cNvPr>
        <p:cNvGrpSpPr/>
        <p:nvPr/>
      </p:nvGrpSpPr>
      <p:grpSpPr>
        <a:xfrm>
          <a:off x="0" y="0"/>
          <a:ext cx="0" cy="0"/>
          <a:chOff x="0" y="0"/>
          <a:chExt cx="0" cy="0"/>
        </a:xfrm>
      </p:grpSpPr>
      <p:pic>
        <p:nvPicPr>
          <p:cNvPr id="95" name="Picture 94">
            <a:extLst>
              <a:ext uri="{FF2B5EF4-FFF2-40B4-BE49-F238E27FC236}">
                <a16:creationId xmlns:a16="http://schemas.microsoft.com/office/drawing/2014/main" id="{D1C9E066-EAC2-CC41-1E44-C80E6730B0EB}"/>
              </a:ext>
            </a:extLst>
          </p:cNvPr>
          <p:cNvPicPr>
            <a:picLocks noChangeAspect="1"/>
          </p:cNvPicPr>
          <p:nvPr/>
        </p:nvPicPr>
        <p:blipFill>
          <a:blip r:embed="rId3"/>
          <a:stretch>
            <a:fillRect/>
          </a:stretch>
        </p:blipFill>
        <p:spPr>
          <a:xfrm>
            <a:off x="3886427" y="1751142"/>
            <a:ext cx="3354123" cy="1864559"/>
          </a:xfrm>
          <a:prstGeom prst="rect">
            <a:avLst/>
          </a:prstGeom>
        </p:spPr>
      </p:pic>
      <p:sp>
        <p:nvSpPr>
          <p:cNvPr id="2" name="Title 1">
            <a:extLst>
              <a:ext uri="{FF2B5EF4-FFF2-40B4-BE49-F238E27FC236}">
                <a16:creationId xmlns:a16="http://schemas.microsoft.com/office/drawing/2014/main" id="{384BC7EB-F7C1-CD86-9D13-0D48E4D2AC49}"/>
              </a:ext>
            </a:extLst>
          </p:cNvPr>
          <p:cNvSpPr>
            <a:spLocks noGrp="1"/>
          </p:cNvSpPr>
          <p:nvPr>
            <p:ph type="title"/>
          </p:nvPr>
        </p:nvSpPr>
        <p:spPr>
          <a:xfrm>
            <a:off x="288303" y="262267"/>
            <a:ext cx="9444032" cy="468590"/>
          </a:xfrm>
        </p:spPr>
        <p:txBody>
          <a:bodyPr/>
          <a:lstStyle/>
          <a:p>
            <a:r>
              <a:rPr lang="en-US" altLang="zh-CN"/>
              <a:t>J&amp;J Deep Dive – What’s Inside Our eCTD</a:t>
            </a:r>
            <a:endParaRPr lang="zh-CN" altLang="en-US"/>
          </a:p>
        </p:txBody>
      </p:sp>
      <p:sp>
        <p:nvSpPr>
          <p:cNvPr id="5" name="Slide Number Placeholder 4">
            <a:extLst>
              <a:ext uri="{FF2B5EF4-FFF2-40B4-BE49-F238E27FC236}">
                <a16:creationId xmlns:a16="http://schemas.microsoft.com/office/drawing/2014/main" id="{EF6B9DA2-4445-D702-91A0-1FA99D19CA1E}"/>
              </a:ext>
            </a:extLst>
          </p:cNvPr>
          <p:cNvSpPr>
            <a:spLocks noGrp="1"/>
          </p:cNvSpPr>
          <p:nvPr>
            <p:ph type="sldNum" sz="quarter" idx="12"/>
          </p:nvPr>
        </p:nvSpPr>
        <p:spPr/>
        <p:txBody>
          <a:bodyPr/>
          <a:lstStyle/>
          <a:p>
            <a:fld id="{AEC8D767-5246-2244-A4A3-B8AFB218393C}" type="slidenum">
              <a:rPr lang="en-GB" smtClean="0"/>
              <a:t>17</a:t>
            </a:fld>
            <a:endParaRPr lang="en-GB"/>
          </a:p>
        </p:txBody>
      </p:sp>
      <p:sp>
        <p:nvSpPr>
          <p:cNvPr id="6" name="Subtitle 5">
            <a:extLst>
              <a:ext uri="{FF2B5EF4-FFF2-40B4-BE49-F238E27FC236}">
                <a16:creationId xmlns:a16="http://schemas.microsoft.com/office/drawing/2014/main" id="{3AFB7B4D-EC69-4A98-796A-4023568E624C}"/>
              </a:ext>
            </a:extLst>
          </p:cNvPr>
          <p:cNvSpPr>
            <a:spLocks noGrp="1"/>
          </p:cNvSpPr>
          <p:nvPr>
            <p:ph type="subTitle" idx="15"/>
          </p:nvPr>
        </p:nvSpPr>
        <p:spPr>
          <a:xfrm>
            <a:off x="288302" y="713620"/>
            <a:ext cx="8247622" cy="292965"/>
          </a:xfrm>
        </p:spPr>
        <p:txBody>
          <a:bodyPr/>
          <a:lstStyle/>
          <a:p>
            <a:r>
              <a:rPr lang="en-US" altLang="zh-CN"/>
              <a:t>Here’s Exactly What We Submitted</a:t>
            </a:r>
            <a:endParaRPr lang="zh-CN" altLang="en-US"/>
          </a:p>
        </p:txBody>
      </p:sp>
      <p:pic>
        <p:nvPicPr>
          <p:cNvPr id="92" name="Picture 91">
            <a:extLst>
              <a:ext uri="{FF2B5EF4-FFF2-40B4-BE49-F238E27FC236}">
                <a16:creationId xmlns:a16="http://schemas.microsoft.com/office/drawing/2014/main" id="{AF34A6C2-8458-5733-467F-F51A68E5E7C3}"/>
              </a:ext>
            </a:extLst>
          </p:cNvPr>
          <p:cNvPicPr>
            <a:picLocks noChangeAspect="1"/>
          </p:cNvPicPr>
          <p:nvPr/>
        </p:nvPicPr>
        <p:blipFill>
          <a:blip r:embed="rId4"/>
          <a:srcRect l="2888" t="3690" r="4385"/>
          <a:stretch>
            <a:fillRect/>
          </a:stretch>
        </p:blipFill>
        <p:spPr>
          <a:xfrm>
            <a:off x="3805425" y="3968442"/>
            <a:ext cx="3252806" cy="2511320"/>
          </a:xfrm>
          <a:prstGeom prst="rect">
            <a:avLst/>
          </a:prstGeom>
        </p:spPr>
      </p:pic>
      <p:pic>
        <p:nvPicPr>
          <p:cNvPr id="93" name="Picture 92">
            <a:extLst>
              <a:ext uri="{FF2B5EF4-FFF2-40B4-BE49-F238E27FC236}">
                <a16:creationId xmlns:a16="http://schemas.microsoft.com/office/drawing/2014/main" id="{33791191-B8CF-8896-68E2-C74EFF5FC89A}"/>
              </a:ext>
            </a:extLst>
          </p:cNvPr>
          <p:cNvPicPr>
            <a:picLocks noChangeAspect="1"/>
          </p:cNvPicPr>
          <p:nvPr/>
        </p:nvPicPr>
        <p:blipFill>
          <a:blip r:embed="rId5"/>
          <a:stretch>
            <a:fillRect/>
          </a:stretch>
        </p:blipFill>
        <p:spPr>
          <a:xfrm>
            <a:off x="7394482" y="3029758"/>
            <a:ext cx="4053672" cy="828913"/>
          </a:xfrm>
          <a:prstGeom prst="rect">
            <a:avLst/>
          </a:prstGeom>
        </p:spPr>
      </p:pic>
      <p:pic>
        <p:nvPicPr>
          <p:cNvPr id="94" name="Picture 93">
            <a:extLst>
              <a:ext uri="{FF2B5EF4-FFF2-40B4-BE49-F238E27FC236}">
                <a16:creationId xmlns:a16="http://schemas.microsoft.com/office/drawing/2014/main" id="{CD699D7B-EC0A-C146-22D7-D941EA359190}"/>
              </a:ext>
            </a:extLst>
          </p:cNvPr>
          <p:cNvPicPr>
            <a:picLocks noChangeAspect="1"/>
          </p:cNvPicPr>
          <p:nvPr/>
        </p:nvPicPr>
        <p:blipFill>
          <a:blip r:embed="rId6"/>
          <a:stretch>
            <a:fillRect/>
          </a:stretch>
        </p:blipFill>
        <p:spPr>
          <a:xfrm>
            <a:off x="7394482" y="1850606"/>
            <a:ext cx="3881777" cy="1171343"/>
          </a:xfrm>
          <a:prstGeom prst="rect">
            <a:avLst/>
          </a:prstGeom>
        </p:spPr>
      </p:pic>
      <p:pic>
        <p:nvPicPr>
          <p:cNvPr id="96" name="Picture 95">
            <a:extLst>
              <a:ext uri="{FF2B5EF4-FFF2-40B4-BE49-F238E27FC236}">
                <a16:creationId xmlns:a16="http://schemas.microsoft.com/office/drawing/2014/main" id="{026E37AA-98B7-47D8-630C-037EF78DCEE3}"/>
              </a:ext>
            </a:extLst>
          </p:cNvPr>
          <p:cNvPicPr>
            <a:picLocks noChangeAspect="1"/>
          </p:cNvPicPr>
          <p:nvPr/>
        </p:nvPicPr>
        <p:blipFill>
          <a:blip r:embed="rId7"/>
          <a:stretch>
            <a:fillRect/>
          </a:stretch>
        </p:blipFill>
        <p:spPr>
          <a:xfrm>
            <a:off x="7341867" y="988769"/>
            <a:ext cx="4053674" cy="780242"/>
          </a:xfrm>
          <a:prstGeom prst="rect">
            <a:avLst/>
          </a:prstGeom>
        </p:spPr>
      </p:pic>
      <p:sp>
        <p:nvSpPr>
          <p:cNvPr id="97" name="Text 5">
            <a:extLst>
              <a:ext uri="{FF2B5EF4-FFF2-40B4-BE49-F238E27FC236}">
                <a16:creationId xmlns:a16="http://schemas.microsoft.com/office/drawing/2014/main" id="{A75C9DB3-8ED4-DB16-9269-C15C6B24BA88}"/>
              </a:ext>
            </a:extLst>
          </p:cNvPr>
          <p:cNvSpPr/>
          <p:nvPr/>
        </p:nvSpPr>
        <p:spPr>
          <a:xfrm>
            <a:off x="516472" y="1135005"/>
            <a:ext cx="2741336" cy="342000"/>
          </a:xfrm>
          <a:prstGeom prst="rect">
            <a:avLst/>
          </a:prstGeom>
          <a:noFill/>
          <a:ln/>
        </p:spPr>
        <p:txBody>
          <a:bodyPr wrap="square" lIns="0" tIns="0" rIns="0" bIns="0" rtlCol="0" anchor="ctr"/>
          <a:lstStyle/>
          <a:p>
            <a:r>
              <a:rPr lang="en-US" sz="1600" b="1">
                <a:ea typeface="Arial" pitchFamily="34" charset="-122"/>
                <a:cs typeface="Arial" pitchFamily="34" charset="-120"/>
              </a:rPr>
              <a:t>eCTD Package Structure</a:t>
            </a:r>
            <a:endParaRPr lang="en-US" sz="1600"/>
          </a:p>
        </p:txBody>
      </p:sp>
      <p:sp>
        <p:nvSpPr>
          <p:cNvPr id="98" name="Text 12">
            <a:extLst>
              <a:ext uri="{FF2B5EF4-FFF2-40B4-BE49-F238E27FC236}">
                <a16:creationId xmlns:a16="http://schemas.microsoft.com/office/drawing/2014/main" id="{0AD9F906-033F-35C0-BEB6-57D35930D89E}"/>
              </a:ext>
            </a:extLst>
          </p:cNvPr>
          <p:cNvSpPr/>
          <p:nvPr/>
        </p:nvSpPr>
        <p:spPr>
          <a:xfrm>
            <a:off x="3886426" y="1135005"/>
            <a:ext cx="3657600" cy="342000"/>
          </a:xfrm>
          <a:prstGeom prst="rect">
            <a:avLst/>
          </a:prstGeom>
          <a:noFill/>
          <a:ln/>
        </p:spPr>
        <p:txBody>
          <a:bodyPr wrap="square" lIns="0" tIns="0" rIns="0" bIns="0" rtlCol="0" anchor="ctr"/>
          <a:lstStyle/>
          <a:p>
            <a:r>
              <a:rPr lang="en-US" sz="1600" b="1">
                <a:cs typeface="Arial" pitchFamily="34" charset="-120"/>
              </a:rPr>
              <a:t>ADRG Key Sections</a:t>
            </a:r>
          </a:p>
        </p:txBody>
      </p:sp>
      <p:sp>
        <p:nvSpPr>
          <p:cNvPr id="101" name="Text 15">
            <a:extLst>
              <a:ext uri="{FF2B5EF4-FFF2-40B4-BE49-F238E27FC236}">
                <a16:creationId xmlns:a16="http://schemas.microsoft.com/office/drawing/2014/main" id="{BC4A295F-D1A9-4BB1-406E-75292439C807}"/>
              </a:ext>
            </a:extLst>
          </p:cNvPr>
          <p:cNvSpPr/>
          <p:nvPr/>
        </p:nvSpPr>
        <p:spPr>
          <a:xfrm>
            <a:off x="3886426" y="1498725"/>
            <a:ext cx="1097280" cy="201168"/>
          </a:xfrm>
          <a:prstGeom prst="rect">
            <a:avLst/>
          </a:prstGeom>
          <a:noFill/>
          <a:ln/>
        </p:spPr>
        <p:txBody>
          <a:bodyPr wrap="square" lIns="0" tIns="0" rIns="0" bIns="0" rtlCol="0" anchor="ctr"/>
          <a:lstStyle/>
          <a:p>
            <a:pPr marL="285750" indent="-285750">
              <a:buFont typeface="Wingdings" panose="05000000000000000000" pitchFamily="2" charset="2"/>
              <a:buChar char="l"/>
            </a:pPr>
            <a:r>
              <a:rPr lang="en-US" sz="1400" b="1">
                <a:ea typeface="Arial" pitchFamily="34" charset="-122"/>
                <a:cs typeface="Arial" pitchFamily="34" charset="-120"/>
              </a:rPr>
              <a:t>Section 7</a:t>
            </a:r>
            <a:endParaRPr lang="en-US" sz="1400"/>
          </a:p>
        </p:txBody>
      </p:sp>
      <p:sp>
        <p:nvSpPr>
          <p:cNvPr id="102" name="Text 20">
            <a:extLst>
              <a:ext uri="{FF2B5EF4-FFF2-40B4-BE49-F238E27FC236}">
                <a16:creationId xmlns:a16="http://schemas.microsoft.com/office/drawing/2014/main" id="{1225ACDB-C131-1BE3-9733-6E01F5B98F11}"/>
              </a:ext>
            </a:extLst>
          </p:cNvPr>
          <p:cNvSpPr/>
          <p:nvPr/>
        </p:nvSpPr>
        <p:spPr>
          <a:xfrm>
            <a:off x="3886426" y="3641580"/>
            <a:ext cx="2171543" cy="384836"/>
          </a:xfrm>
          <a:prstGeom prst="rect">
            <a:avLst/>
          </a:prstGeom>
          <a:noFill/>
          <a:ln/>
        </p:spPr>
        <p:txBody>
          <a:bodyPr wrap="square" lIns="0" tIns="0" rIns="0" bIns="0" rtlCol="0" anchor="ctr"/>
          <a:lstStyle/>
          <a:p>
            <a:pPr marL="285750" indent="-285750">
              <a:buFont typeface="Wingdings" panose="05000000000000000000" pitchFamily="2" charset="2"/>
              <a:buChar char="l"/>
            </a:pPr>
            <a:r>
              <a:rPr lang="en-US" sz="1400" b="1">
                <a:cs typeface="Arial" pitchFamily="34" charset="-120"/>
              </a:rPr>
              <a:t>Appendix</a:t>
            </a:r>
          </a:p>
        </p:txBody>
      </p:sp>
      <p:grpSp>
        <p:nvGrpSpPr>
          <p:cNvPr id="7" name="Group 6">
            <a:extLst>
              <a:ext uri="{FF2B5EF4-FFF2-40B4-BE49-F238E27FC236}">
                <a16:creationId xmlns:a16="http://schemas.microsoft.com/office/drawing/2014/main" id="{408E5ACA-C1F7-6AE1-BC70-15CC52132687}"/>
              </a:ext>
            </a:extLst>
          </p:cNvPr>
          <p:cNvGrpSpPr/>
          <p:nvPr/>
        </p:nvGrpSpPr>
        <p:grpSpPr>
          <a:xfrm>
            <a:off x="519344" y="1475124"/>
            <a:ext cx="3657600" cy="3553919"/>
            <a:chOff x="729551" y="1782485"/>
            <a:chExt cx="2937506" cy="2850276"/>
          </a:xfrm>
        </p:grpSpPr>
        <p:sp>
          <p:nvSpPr>
            <p:cNvPr id="103" name="Right Brace 102">
              <a:extLst>
                <a:ext uri="{FF2B5EF4-FFF2-40B4-BE49-F238E27FC236}">
                  <a16:creationId xmlns:a16="http://schemas.microsoft.com/office/drawing/2014/main" id="{F29F2C53-7D6F-688D-E11F-9F1337D9F829}"/>
                </a:ext>
              </a:extLst>
            </p:cNvPr>
            <p:cNvSpPr/>
            <p:nvPr/>
          </p:nvSpPr>
          <p:spPr>
            <a:xfrm>
              <a:off x="2025637" y="4247079"/>
              <a:ext cx="27418" cy="112470"/>
            </a:xfrm>
            <a:prstGeom prst="rightBrace">
              <a:avLst/>
            </a:prstGeom>
            <a:ln w="19050">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104" name="Picture 103">
              <a:extLst>
                <a:ext uri="{FF2B5EF4-FFF2-40B4-BE49-F238E27FC236}">
                  <a16:creationId xmlns:a16="http://schemas.microsoft.com/office/drawing/2014/main" id="{91E920FF-AB07-3F59-FE37-C0C6319F6A89}"/>
                </a:ext>
              </a:extLst>
            </p:cNvPr>
            <p:cNvPicPr>
              <a:picLocks noChangeAspect="1"/>
            </p:cNvPicPr>
            <p:nvPr/>
          </p:nvPicPr>
          <p:blipFill>
            <a:blip r:embed="rId8"/>
            <a:stretch>
              <a:fillRect/>
            </a:stretch>
          </p:blipFill>
          <p:spPr>
            <a:xfrm>
              <a:off x="729551" y="1782485"/>
              <a:ext cx="2580558" cy="2735013"/>
            </a:xfrm>
            <a:prstGeom prst="rect">
              <a:avLst/>
            </a:prstGeom>
          </p:spPr>
        </p:pic>
        <p:sp>
          <p:nvSpPr>
            <p:cNvPr id="105" name="Right Brace 104">
              <a:extLst>
                <a:ext uri="{FF2B5EF4-FFF2-40B4-BE49-F238E27FC236}">
                  <a16:creationId xmlns:a16="http://schemas.microsoft.com/office/drawing/2014/main" id="{179181FB-438A-ECE8-C93A-5DE98298E113}"/>
                </a:ext>
              </a:extLst>
            </p:cNvPr>
            <p:cNvSpPr/>
            <p:nvPr/>
          </p:nvSpPr>
          <p:spPr>
            <a:xfrm>
              <a:off x="2090375" y="2239172"/>
              <a:ext cx="27418" cy="103932"/>
            </a:xfrm>
            <a:prstGeom prst="rightBrace">
              <a:avLst/>
            </a:prstGeom>
            <a:ln w="19050">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6" name="Right Brace 105">
              <a:extLst>
                <a:ext uri="{FF2B5EF4-FFF2-40B4-BE49-F238E27FC236}">
                  <a16:creationId xmlns:a16="http://schemas.microsoft.com/office/drawing/2014/main" id="{C71AB927-8569-6D5C-A1AD-8843DD1EEEC5}"/>
                </a:ext>
              </a:extLst>
            </p:cNvPr>
            <p:cNvSpPr/>
            <p:nvPr/>
          </p:nvSpPr>
          <p:spPr>
            <a:xfrm>
              <a:off x="2305157" y="2893744"/>
              <a:ext cx="27418" cy="103932"/>
            </a:xfrm>
            <a:prstGeom prst="rightBrace">
              <a:avLst/>
            </a:prstGeom>
            <a:ln w="19050">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7" name="Right Brace 106">
              <a:extLst>
                <a:ext uri="{FF2B5EF4-FFF2-40B4-BE49-F238E27FC236}">
                  <a16:creationId xmlns:a16="http://schemas.microsoft.com/office/drawing/2014/main" id="{B0D4CAAC-BAE2-2CAB-CC96-C29D904DC020}"/>
                </a:ext>
              </a:extLst>
            </p:cNvPr>
            <p:cNvSpPr/>
            <p:nvPr/>
          </p:nvSpPr>
          <p:spPr>
            <a:xfrm>
              <a:off x="2306681" y="3069355"/>
              <a:ext cx="27418" cy="103932"/>
            </a:xfrm>
            <a:prstGeom prst="rightBrace">
              <a:avLst/>
            </a:prstGeom>
            <a:ln w="19050">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8" name="Right Brace 107">
              <a:extLst>
                <a:ext uri="{FF2B5EF4-FFF2-40B4-BE49-F238E27FC236}">
                  <a16:creationId xmlns:a16="http://schemas.microsoft.com/office/drawing/2014/main" id="{D754D548-F75F-8F96-F662-DDC9729577AB}"/>
                </a:ext>
              </a:extLst>
            </p:cNvPr>
            <p:cNvSpPr/>
            <p:nvPr/>
          </p:nvSpPr>
          <p:spPr>
            <a:xfrm>
              <a:off x="2532125" y="3398635"/>
              <a:ext cx="27418" cy="103932"/>
            </a:xfrm>
            <a:prstGeom prst="rightBrace">
              <a:avLst/>
            </a:prstGeom>
            <a:ln w="19050">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9" name="TextBox 108">
              <a:extLst>
                <a:ext uri="{FF2B5EF4-FFF2-40B4-BE49-F238E27FC236}">
                  <a16:creationId xmlns:a16="http://schemas.microsoft.com/office/drawing/2014/main" id="{D96CC0A5-1307-AF2B-FE79-97666C88B6FB}"/>
                </a:ext>
              </a:extLst>
            </p:cNvPr>
            <p:cNvSpPr txBox="1"/>
            <p:nvPr/>
          </p:nvSpPr>
          <p:spPr>
            <a:xfrm>
              <a:off x="2207459" y="2206379"/>
              <a:ext cx="913245" cy="135762"/>
            </a:xfrm>
            <a:prstGeom prst="rect">
              <a:avLst/>
            </a:prstGeom>
            <a:noFill/>
          </p:spPr>
          <p:txBody>
            <a:bodyPr wrap="square" lIns="0" tIns="0" rIns="0" bIns="0" rtlCol="0">
              <a:spAutoFit/>
            </a:bodyPr>
            <a:lstStyle/>
            <a:p>
              <a:pPr algn="l"/>
              <a:r>
                <a:rPr lang="en-US" sz="1100" err="1">
                  <a:solidFill>
                    <a:schemeClr val="accent1"/>
                  </a:solidFill>
                </a:rPr>
                <a:t>ADaM</a:t>
              </a:r>
              <a:r>
                <a:rPr lang="en-US" sz="1100">
                  <a:solidFill>
                    <a:schemeClr val="accent1"/>
                  </a:solidFill>
                </a:rPr>
                <a:t> in </a:t>
              </a:r>
              <a:r>
                <a:rPr lang="en-US" sz="1100" err="1">
                  <a:solidFill>
                    <a:schemeClr val="accent1"/>
                  </a:solidFill>
                </a:rPr>
                <a:t>xpt</a:t>
              </a:r>
              <a:endParaRPr lang="en-US" sz="1100" kern="1200">
                <a:solidFill>
                  <a:schemeClr val="accent1"/>
                </a:solidFill>
                <a:latin typeface="+mn-lt"/>
                <a:ea typeface="+mn-ea"/>
                <a:cs typeface="+mn-cs"/>
              </a:endParaRPr>
            </a:p>
          </p:txBody>
        </p:sp>
        <p:sp>
          <p:nvSpPr>
            <p:cNvPr id="110" name="Right Brace 109">
              <a:extLst>
                <a:ext uri="{FF2B5EF4-FFF2-40B4-BE49-F238E27FC236}">
                  <a16:creationId xmlns:a16="http://schemas.microsoft.com/office/drawing/2014/main" id="{25A007B6-C457-A4DD-6903-D76F302B10C4}"/>
                </a:ext>
              </a:extLst>
            </p:cNvPr>
            <p:cNvSpPr/>
            <p:nvPr/>
          </p:nvSpPr>
          <p:spPr>
            <a:xfrm>
              <a:off x="2302110" y="3225675"/>
              <a:ext cx="27418" cy="103932"/>
            </a:xfrm>
            <a:prstGeom prst="rightBrace">
              <a:avLst/>
            </a:prstGeom>
            <a:ln w="19050">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0"/>
                <a:solidFill>
                  <a:srgbClr val="FF0000"/>
                </a:solidFill>
                <a:effectLst>
                  <a:outerShdw blurRad="38100" dist="25400" dir="5400000" algn="ctr" rotWithShape="0">
                    <a:srgbClr val="6E747A">
                      <a:alpha val="43000"/>
                    </a:srgbClr>
                  </a:outerShdw>
                </a:effectLst>
              </a:endParaRPr>
            </a:p>
          </p:txBody>
        </p:sp>
        <p:sp>
          <p:nvSpPr>
            <p:cNvPr id="111" name="TextBox 110">
              <a:extLst>
                <a:ext uri="{FF2B5EF4-FFF2-40B4-BE49-F238E27FC236}">
                  <a16:creationId xmlns:a16="http://schemas.microsoft.com/office/drawing/2014/main" id="{FACB0D1B-D52B-EE1B-61B0-B5C4D2FE9255}"/>
                </a:ext>
              </a:extLst>
            </p:cNvPr>
            <p:cNvSpPr txBox="1"/>
            <p:nvPr/>
          </p:nvSpPr>
          <p:spPr>
            <a:xfrm>
              <a:off x="2370572" y="2869165"/>
              <a:ext cx="1084621" cy="135762"/>
            </a:xfrm>
            <a:prstGeom prst="rect">
              <a:avLst/>
            </a:prstGeom>
            <a:noFill/>
          </p:spPr>
          <p:txBody>
            <a:bodyPr wrap="square" lIns="0" tIns="0" rIns="0" bIns="0" rtlCol="0">
              <a:spAutoFit/>
            </a:bodyPr>
            <a:lstStyle/>
            <a:p>
              <a:pPr algn="l"/>
              <a:r>
                <a:rPr lang="en-US" sz="1100">
                  <a:solidFill>
                    <a:schemeClr val="accent1"/>
                  </a:solidFill>
                </a:rPr>
                <a:t>SAS macros in txt</a:t>
              </a:r>
              <a:endParaRPr lang="en-US" sz="1100" kern="1200">
                <a:solidFill>
                  <a:schemeClr val="accent1"/>
                </a:solidFill>
                <a:latin typeface="+mn-lt"/>
                <a:ea typeface="+mn-ea"/>
                <a:cs typeface="+mn-cs"/>
              </a:endParaRPr>
            </a:p>
          </p:txBody>
        </p:sp>
        <p:sp>
          <p:nvSpPr>
            <p:cNvPr id="112" name="TextBox 111">
              <a:extLst>
                <a:ext uri="{FF2B5EF4-FFF2-40B4-BE49-F238E27FC236}">
                  <a16:creationId xmlns:a16="http://schemas.microsoft.com/office/drawing/2014/main" id="{E0ABD9AA-A650-5150-033B-7DC837FA6B09}"/>
                </a:ext>
              </a:extLst>
            </p:cNvPr>
            <p:cNvSpPr txBox="1"/>
            <p:nvPr/>
          </p:nvSpPr>
          <p:spPr>
            <a:xfrm>
              <a:off x="2365448" y="3043808"/>
              <a:ext cx="1160025" cy="135762"/>
            </a:xfrm>
            <a:prstGeom prst="rect">
              <a:avLst/>
            </a:prstGeom>
            <a:noFill/>
          </p:spPr>
          <p:txBody>
            <a:bodyPr wrap="square" lIns="0" tIns="0" rIns="0" bIns="0" rtlCol="0">
              <a:spAutoFit/>
            </a:bodyPr>
            <a:lstStyle/>
            <a:p>
              <a:pPr algn="l"/>
              <a:r>
                <a:rPr lang="en-US" sz="1100">
                  <a:solidFill>
                    <a:schemeClr val="accent1"/>
                  </a:solidFill>
                </a:rPr>
                <a:t>SAS programs in txt</a:t>
              </a:r>
              <a:endParaRPr lang="en-US" sz="1100" kern="1200">
                <a:solidFill>
                  <a:schemeClr val="accent1"/>
                </a:solidFill>
                <a:latin typeface="+mn-lt"/>
                <a:ea typeface="+mn-ea"/>
                <a:cs typeface="+mn-cs"/>
              </a:endParaRPr>
            </a:p>
          </p:txBody>
        </p:sp>
        <p:sp>
          <p:nvSpPr>
            <p:cNvPr id="114" name="TextBox 113">
              <a:extLst>
                <a:ext uri="{FF2B5EF4-FFF2-40B4-BE49-F238E27FC236}">
                  <a16:creationId xmlns:a16="http://schemas.microsoft.com/office/drawing/2014/main" id="{38B49B09-92F6-E7FF-E231-E6A34C9402D5}"/>
                </a:ext>
              </a:extLst>
            </p:cNvPr>
            <p:cNvSpPr txBox="1"/>
            <p:nvPr/>
          </p:nvSpPr>
          <p:spPr>
            <a:xfrm>
              <a:off x="2366764" y="3207826"/>
              <a:ext cx="1269039" cy="135762"/>
            </a:xfrm>
            <a:prstGeom prst="rect">
              <a:avLst/>
            </a:prstGeom>
            <a:noFill/>
          </p:spPr>
          <p:txBody>
            <a:bodyPr wrap="square" lIns="0" tIns="0" rIns="0" bIns="0" rtlCol="0">
              <a:spAutoFit/>
            </a:bodyPr>
            <a:lstStyle/>
            <a:p>
              <a:pPr algn="l"/>
              <a:r>
                <a:rPr lang="en-US" sz="1100">
                  <a:solidFill>
                    <a:schemeClr val="accent1"/>
                  </a:solidFill>
                </a:rPr>
                <a:t>R programs in txt</a:t>
              </a:r>
              <a:endParaRPr lang="en-US" sz="1100" kern="1200">
                <a:solidFill>
                  <a:schemeClr val="accent1"/>
                </a:solidFill>
                <a:latin typeface="+mn-lt"/>
                <a:ea typeface="+mn-ea"/>
                <a:cs typeface="+mn-cs"/>
              </a:endParaRPr>
            </a:p>
          </p:txBody>
        </p:sp>
        <p:sp>
          <p:nvSpPr>
            <p:cNvPr id="115" name="Right Brace 114">
              <a:extLst>
                <a:ext uri="{FF2B5EF4-FFF2-40B4-BE49-F238E27FC236}">
                  <a16:creationId xmlns:a16="http://schemas.microsoft.com/office/drawing/2014/main" id="{09CA32ED-812A-1664-A346-FCB774087236}"/>
                </a:ext>
              </a:extLst>
            </p:cNvPr>
            <p:cNvSpPr/>
            <p:nvPr/>
          </p:nvSpPr>
          <p:spPr>
            <a:xfrm>
              <a:off x="1927321" y="4310371"/>
              <a:ext cx="27418" cy="145382"/>
            </a:xfrm>
            <a:prstGeom prst="rightBrace">
              <a:avLst/>
            </a:prstGeom>
            <a:ln w="19050">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16" name="TextBox 115">
              <a:extLst>
                <a:ext uri="{FF2B5EF4-FFF2-40B4-BE49-F238E27FC236}">
                  <a16:creationId xmlns:a16="http://schemas.microsoft.com/office/drawing/2014/main" id="{A10B89CC-6873-57FD-8337-DF4CD769B85A}"/>
                </a:ext>
              </a:extLst>
            </p:cNvPr>
            <p:cNvSpPr txBox="1"/>
            <p:nvPr/>
          </p:nvSpPr>
          <p:spPr>
            <a:xfrm>
              <a:off x="2039345" y="4225476"/>
              <a:ext cx="1309796" cy="407285"/>
            </a:xfrm>
            <a:prstGeom prst="rect">
              <a:avLst/>
            </a:prstGeom>
            <a:noFill/>
          </p:spPr>
          <p:txBody>
            <a:bodyPr wrap="square" lIns="0" tIns="0" rIns="0" bIns="0" rtlCol="0">
              <a:spAutoFit/>
            </a:bodyPr>
            <a:lstStyle/>
            <a:p>
              <a:pPr algn="l"/>
              <a:r>
                <a:rPr lang="en-US" sz="1100" kern="1200">
                  <a:solidFill>
                    <a:schemeClr val="accent1"/>
                  </a:solidFill>
                  <a:latin typeface="+mn-lt"/>
                  <a:ea typeface="+mn-ea"/>
                  <a:cs typeface="+mn-cs"/>
                </a:rPr>
                <a:t>Configuration files used for R setup in ADRG appendix </a:t>
              </a:r>
            </a:p>
          </p:txBody>
        </p:sp>
        <p:sp>
          <p:nvSpPr>
            <p:cNvPr id="113" name="TextBox 112">
              <a:extLst>
                <a:ext uri="{FF2B5EF4-FFF2-40B4-BE49-F238E27FC236}">
                  <a16:creationId xmlns:a16="http://schemas.microsoft.com/office/drawing/2014/main" id="{24937FED-F053-CF7D-B101-74B6F2342C5A}"/>
                </a:ext>
              </a:extLst>
            </p:cNvPr>
            <p:cNvSpPr txBox="1"/>
            <p:nvPr/>
          </p:nvSpPr>
          <p:spPr>
            <a:xfrm>
              <a:off x="2597195" y="3382917"/>
              <a:ext cx="1069862" cy="135762"/>
            </a:xfrm>
            <a:prstGeom prst="rect">
              <a:avLst/>
            </a:prstGeom>
            <a:noFill/>
          </p:spPr>
          <p:txBody>
            <a:bodyPr wrap="square" lIns="0" tIns="0" rIns="0" bIns="0" rtlCol="0">
              <a:spAutoFit/>
            </a:bodyPr>
            <a:lstStyle/>
            <a:p>
              <a:pPr algn="l"/>
              <a:r>
                <a:rPr lang="en-US" sz="1100">
                  <a:solidFill>
                    <a:schemeClr val="accent1"/>
                  </a:solidFill>
                </a:rPr>
                <a:t>R functions in txt</a:t>
              </a:r>
              <a:endParaRPr lang="en-US" sz="1100" kern="1200">
                <a:solidFill>
                  <a:schemeClr val="accent1"/>
                </a:solidFill>
                <a:latin typeface="+mn-lt"/>
                <a:ea typeface="+mn-ea"/>
                <a:cs typeface="+mn-cs"/>
              </a:endParaRPr>
            </a:p>
          </p:txBody>
        </p:sp>
      </p:grpSp>
    </p:spTree>
    <p:extLst>
      <p:ext uri="{BB962C8B-B14F-4D97-AF65-F5344CB8AC3E}">
        <p14:creationId xmlns:p14="http://schemas.microsoft.com/office/powerpoint/2010/main" val="233675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500"/>
                                        <p:tgtEl>
                                          <p:spTgt spid="9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fade">
                                      <p:cBhvr>
                                        <p:cTn id="18" dur="500"/>
                                        <p:tgtEl>
                                          <p:spTgt spid="101"/>
                                        </p:tgtEl>
                                      </p:cBhvr>
                                    </p:animEffect>
                                  </p:childTnLst>
                                </p:cTn>
                              </p:par>
                              <p:par>
                                <p:cTn id="19" presetID="10" presetClass="entr" presetSubtype="0" fill="hold"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par>
                                <p:cTn id="22" presetID="10" presetClass="entr" presetSubtype="0" fill="hold" nodeType="with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fade">
                                      <p:cBhvr>
                                        <p:cTn id="24" dur="500"/>
                                        <p:tgtEl>
                                          <p:spTgt spid="96"/>
                                        </p:tgtEl>
                                      </p:cBhvr>
                                    </p:animEffect>
                                  </p:childTnLst>
                                </p:cTn>
                              </p:par>
                              <p:par>
                                <p:cTn id="25" presetID="10" presetClass="entr" presetSubtype="0" fill="hold" nodeType="with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500"/>
                                        <p:tgtEl>
                                          <p:spTgt spid="94"/>
                                        </p:tgtEl>
                                      </p:cBhvr>
                                    </p:animEffect>
                                  </p:childTnLst>
                                </p:cTn>
                              </p:par>
                              <p:par>
                                <p:cTn id="28" presetID="10" presetClass="entr" presetSubtype="0" fill="hold" nodeType="with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500"/>
                                        <p:tgtEl>
                                          <p:spTgt spid="9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animEffect transition="in" filter="fade">
                                      <p:cBhvr>
                                        <p:cTn id="35" dur="500"/>
                                        <p:tgtEl>
                                          <p:spTgt spid="102"/>
                                        </p:tgtEl>
                                      </p:cBhvr>
                                    </p:animEffect>
                                  </p:childTnLst>
                                </p:cTn>
                              </p:par>
                              <p:par>
                                <p:cTn id="36" presetID="10" presetClass="entr" presetSubtype="0" fill="hold" nodeType="with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fade">
                                      <p:cBhvr>
                                        <p:cTn id="3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101" grpId="0" animBg="1"/>
      <p:bldP spid="10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6873-90D1-E459-5451-EDC625AA0A53}"/>
              </a:ext>
            </a:extLst>
          </p:cNvPr>
          <p:cNvSpPr>
            <a:spLocks noGrp="1"/>
          </p:cNvSpPr>
          <p:nvPr>
            <p:ph type="title"/>
          </p:nvPr>
        </p:nvSpPr>
        <p:spPr>
          <a:xfrm>
            <a:off x="288302" y="262267"/>
            <a:ext cx="9847821" cy="468590"/>
          </a:xfrm>
        </p:spPr>
        <p:txBody>
          <a:bodyPr/>
          <a:lstStyle/>
          <a:p>
            <a:r>
              <a:rPr lang="en-US" altLang="zh-CN"/>
              <a:t>Recipe for </a:t>
            </a:r>
            <a:r>
              <a:rPr lang="en-US">
                <a:ea typeface="+mj-lt"/>
                <a:cs typeface="+mj-lt"/>
              </a:rPr>
              <a:t>Minimizing</a:t>
            </a:r>
            <a:r>
              <a:rPr lang="en-US" altLang="zh-CN"/>
              <a:t> R-Related IRs</a:t>
            </a:r>
            <a:endParaRPr lang="zh-CN" altLang="en-US"/>
          </a:p>
        </p:txBody>
      </p:sp>
      <p:sp>
        <p:nvSpPr>
          <p:cNvPr id="5" name="Slide Number Placeholder 4">
            <a:extLst>
              <a:ext uri="{FF2B5EF4-FFF2-40B4-BE49-F238E27FC236}">
                <a16:creationId xmlns:a16="http://schemas.microsoft.com/office/drawing/2014/main" id="{75666A74-2931-5BE2-DB68-B3FDBC302517}"/>
              </a:ext>
            </a:extLst>
          </p:cNvPr>
          <p:cNvSpPr>
            <a:spLocks noGrp="1"/>
          </p:cNvSpPr>
          <p:nvPr>
            <p:ph type="sldNum" sz="quarter" idx="12"/>
          </p:nvPr>
        </p:nvSpPr>
        <p:spPr/>
        <p:txBody>
          <a:bodyPr/>
          <a:lstStyle/>
          <a:p>
            <a:fld id="{AEC8D767-5246-2244-A4A3-B8AFB218393C}" type="slidenum">
              <a:rPr lang="en-GB" smtClean="0"/>
              <a:t>18</a:t>
            </a:fld>
            <a:endParaRPr lang="en-GB"/>
          </a:p>
        </p:txBody>
      </p:sp>
      <p:sp>
        <p:nvSpPr>
          <p:cNvPr id="6" name="Subtitle 5">
            <a:extLst>
              <a:ext uri="{FF2B5EF4-FFF2-40B4-BE49-F238E27FC236}">
                <a16:creationId xmlns:a16="http://schemas.microsoft.com/office/drawing/2014/main" id="{7385E708-AE50-A1E4-6C2D-D98598AA345C}"/>
              </a:ext>
            </a:extLst>
          </p:cNvPr>
          <p:cNvSpPr>
            <a:spLocks noGrp="1"/>
          </p:cNvSpPr>
          <p:nvPr>
            <p:ph type="subTitle" idx="15"/>
          </p:nvPr>
        </p:nvSpPr>
        <p:spPr>
          <a:xfrm>
            <a:off x="288302" y="713620"/>
            <a:ext cx="7429234" cy="292965"/>
          </a:xfrm>
        </p:spPr>
        <p:txBody>
          <a:bodyPr/>
          <a:lstStyle/>
          <a:p>
            <a:r>
              <a:rPr lang="en-US" altLang="zh-CN"/>
              <a:t>Three Pillars You Can Replicate for Your R Submission</a:t>
            </a:r>
          </a:p>
        </p:txBody>
      </p:sp>
      <p:sp>
        <p:nvSpPr>
          <p:cNvPr id="3" name="Rounded Rectangle 1">
            <a:extLst>
              <a:ext uri="{FF2B5EF4-FFF2-40B4-BE49-F238E27FC236}">
                <a16:creationId xmlns:a16="http://schemas.microsoft.com/office/drawing/2014/main" id="{BE785CB1-1DCD-0F89-9E94-F7E49F35280F}"/>
              </a:ext>
            </a:extLst>
          </p:cNvPr>
          <p:cNvSpPr/>
          <p:nvPr/>
        </p:nvSpPr>
        <p:spPr>
          <a:xfrm>
            <a:off x="4140332" y="3906162"/>
            <a:ext cx="3249685" cy="2282443"/>
          </a:xfrm>
          <a:custGeom>
            <a:avLst/>
            <a:gdLst/>
            <a:ahLst/>
            <a:cxnLst/>
            <a:rect l="0" t="0" r="0" b="0"/>
            <a:pathLst>
              <a:path w="3047354" h="2140334">
                <a:moveTo>
                  <a:pt x="2489999" y="0"/>
                </a:moveTo>
                <a:lnTo>
                  <a:pt x="2452557" y="62592"/>
                </a:lnTo>
                <a:lnTo>
                  <a:pt x="2372310" y="196751"/>
                </a:lnTo>
                <a:lnTo>
                  <a:pt x="1627505" y="196751"/>
                </a:lnTo>
                <a:lnTo>
                  <a:pt x="1620730" y="62592"/>
                </a:lnTo>
                <a:lnTo>
                  <a:pt x="1620143" y="50915"/>
                </a:lnTo>
                <a:cubicBezTo>
                  <a:pt x="1632147" y="46088"/>
                  <a:pt x="1643724" y="40413"/>
                  <a:pt x="1654797" y="33982"/>
                </a:cubicBezTo>
                <a:cubicBezTo>
                  <a:pt x="1671452" y="24303"/>
                  <a:pt x="1686983" y="12894"/>
                  <a:pt x="1701145" y="0"/>
                </a:cubicBezTo>
                <a:lnTo>
                  <a:pt x="2489999" y="0"/>
                </a:lnTo>
                <a:moveTo>
                  <a:pt x="1337620" y="0"/>
                </a:moveTo>
                <a:cubicBezTo>
                  <a:pt x="1350372" y="11618"/>
                  <a:pt x="1364232" y="22036"/>
                  <a:pt x="1379049" y="31061"/>
                </a:cubicBezTo>
                <a:cubicBezTo>
                  <a:pt x="1388216" y="36652"/>
                  <a:pt x="1397761" y="41714"/>
                  <a:pt x="1407617" y="46205"/>
                </a:cubicBezTo>
                <a:lnTo>
                  <a:pt x="1406878" y="62592"/>
                </a:lnTo>
                <a:lnTo>
                  <a:pt x="1400809" y="196751"/>
                </a:lnTo>
                <a:lnTo>
                  <a:pt x="591849" y="196751"/>
                </a:lnTo>
                <a:lnTo>
                  <a:pt x="488113" y="62592"/>
                </a:lnTo>
                <a:lnTo>
                  <a:pt x="452670" y="16756"/>
                </a:lnTo>
                <a:lnTo>
                  <a:pt x="441287" y="0"/>
                </a:lnTo>
                <a:lnTo>
                  <a:pt x="1337620" y="0"/>
                </a:lnTo>
                <a:moveTo>
                  <a:pt x="2964026" y="196751"/>
                </a:moveTo>
                <a:lnTo>
                  <a:pt x="3013774" y="196751"/>
                </a:lnTo>
                <a:cubicBezTo>
                  <a:pt x="3032318" y="196751"/>
                  <a:pt x="3047354" y="181716"/>
                  <a:pt x="3047354" y="163171"/>
                </a:cubicBezTo>
                <a:lnTo>
                  <a:pt x="3047354" y="53047"/>
                </a:lnTo>
                <a:lnTo>
                  <a:pt x="2974528" y="175537"/>
                </a:lnTo>
                <a:cubicBezTo>
                  <a:pt x="2971690" y="180314"/>
                  <a:pt x="2968114" y="184377"/>
                  <a:pt x="2964026" y="187668"/>
                </a:cubicBezTo>
                <a:cubicBezTo>
                  <a:pt x="2949704" y="199202"/>
                  <a:pt x="2929153" y="201276"/>
                  <a:pt x="2912422" y="191328"/>
                </a:cubicBezTo>
                <a:lnTo>
                  <a:pt x="2797378" y="123959"/>
                </a:lnTo>
                <a:lnTo>
                  <a:pt x="2637019" y="30062"/>
                </a:lnTo>
                <a:lnTo>
                  <a:pt x="2748998" y="96633"/>
                </a:lnTo>
                <a:lnTo>
                  <a:pt x="2689285" y="196751"/>
                </a:lnTo>
                <a:lnTo>
                  <a:pt x="2797378" y="196751"/>
                </a:lnTo>
                <a:lnTo>
                  <a:pt x="2797378" y="897886"/>
                </a:lnTo>
                <a:lnTo>
                  <a:pt x="249975" y="897886"/>
                </a:lnTo>
                <a:lnTo>
                  <a:pt x="249975" y="196751"/>
                </a:lnTo>
                <a:lnTo>
                  <a:pt x="322784" y="196751"/>
                </a:lnTo>
                <a:lnTo>
                  <a:pt x="285301" y="130389"/>
                </a:lnTo>
                <a:lnTo>
                  <a:pt x="249975" y="78366"/>
                </a:lnTo>
                <a:lnTo>
                  <a:pt x="201746" y="7328"/>
                </a:lnTo>
                <a:lnTo>
                  <a:pt x="113146" y="67486"/>
                </a:lnTo>
                <a:cubicBezTo>
                  <a:pt x="104054" y="73656"/>
                  <a:pt x="93133" y="75067"/>
                  <a:pt x="83327" y="72288"/>
                </a:cubicBezTo>
                <a:cubicBezTo>
                  <a:pt x="75537" y="70080"/>
                  <a:pt x="68452" y="65220"/>
                  <a:pt x="63549" y="58000"/>
                </a:cubicBezTo>
                <a:lnTo>
                  <a:pt x="56867" y="48161"/>
                </a:lnTo>
                <a:lnTo>
                  <a:pt x="0" y="86761"/>
                </a:lnTo>
                <a:lnTo>
                  <a:pt x="0" y="91504"/>
                </a:lnTo>
                <a:lnTo>
                  <a:pt x="11165" y="107950"/>
                </a:lnTo>
                <a:cubicBezTo>
                  <a:pt x="25302" y="128777"/>
                  <a:pt x="20701" y="156775"/>
                  <a:pt x="1208" y="172087"/>
                </a:cubicBezTo>
                <a:cubicBezTo>
                  <a:pt x="5112" y="186299"/>
                  <a:pt x="18124" y="196751"/>
                  <a:pt x="33579" y="196751"/>
                </a:cubicBezTo>
                <a:lnTo>
                  <a:pt x="83327" y="196751"/>
                </a:lnTo>
                <a:lnTo>
                  <a:pt x="83327" y="852562"/>
                </a:lnTo>
                <a:lnTo>
                  <a:pt x="33579" y="852562"/>
                </a:lnTo>
                <a:cubicBezTo>
                  <a:pt x="15035" y="852562"/>
                  <a:pt x="0" y="867597"/>
                  <a:pt x="0" y="886142"/>
                </a:cubicBezTo>
                <a:lnTo>
                  <a:pt x="0" y="2106754"/>
                </a:lnTo>
                <a:cubicBezTo>
                  <a:pt x="0" y="2125298"/>
                  <a:pt x="15035" y="2140334"/>
                  <a:pt x="33579" y="2140334"/>
                </a:cubicBezTo>
                <a:lnTo>
                  <a:pt x="216395" y="2140334"/>
                </a:lnTo>
                <a:cubicBezTo>
                  <a:pt x="234948" y="2140334"/>
                  <a:pt x="249975" y="2125298"/>
                  <a:pt x="249975" y="2106754"/>
                </a:cubicBezTo>
                <a:lnTo>
                  <a:pt x="249975" y="2092634"/>
                </a:lnTo>
                <a:lnTo>
                  <a:pt x="2797378" y="2092634"/>
                </a:lnTo>
                <a:lnTo>
                  <a:pt x="2797378" y="2106754"/>
                </a:lnTo>
                <a:cubicBezTo>
                  <a:pt x="2797378" y="2125298"/>
                  <a:pt x="2812414" y="2140334"/>
                  <a:pt x="2830958" y="2140334"/>
                </a:cubicBezTo>
                <a:lnTo>
                  <a:pt x="3013774" y="2140334"/>
                </a:lnTo>
                <a:cubicBezTo>
                  <a:pt x="3032318" y="2140334"/>
                  <a:pt x="3047354" y="2125298"/>
                  <a:pt x="3047354" y="2106754"/>
                </a:cubicBezTo>
                <a:lnTo>
                  <a:pt x="3047354" y="886142"/>
                </a:lnTo>
                <a:cubicBezTo>
                  <a:pt x="3047354" y="867597"/>
                  <a:pt x="3032318" y="852562"/>
                  <a:pt x="3013774" y="852562"/>
                </a:cubicBezTo>
                <a:lnTo>
                  <a:pt x="2964026" y="852562"/>
                </a:lnTo>
                <a:lnTo>
                  <a:pt x="2964026" y="196751"/>
                </a:lnTo>
              </a:path>
            </a:pathLst>
          </a:custGeom>
          <a:solidFill>
            <a:srgbClr val="A3A3A3"/>
          </a:solidFill>
          <a:ln>
            <a:noFill/>
          </a:ln>
        </p:spPr>
        <p:txBody>
          <a:bodyPr rtlCol="0" anchor="ctr"/>
          <a:lstStyle/>
          <a:p>
            <a:pPr algn="ctr"/>
            <a:endParaRPr/>
          </a:p>
        </p:txBody>
      </p:sp>
      <p:sp>
        <p:nvSpPr>
          <p:cNvPr id="7" name="Rounded Rectangle 2">
            <a:extLst>
              <a:ext uri="{FF2B5EF4-FFF2-40B4-BE49-F238E27FC236}">
                <a16:creationId xmlns:a16="http://schemas.microsoft.com/office/drawing/2014/main" id="{0F55E105-A7E5-E204-23DF-9573F4AFF551}"/>
              </a:ext>
            </a:extLst>
          </p:cNvPr>
          <p:cNvSpPr/>
          <p:nvPr/>
        </p:nvSpPr>
        <p:spPr>
          <a:xfrm>
            <a:off x="4140332" y="3906162"/>
            <a:ext cx="3249685" cy="2282443"/>
          </a:xfrm>
          <a:custGeom>
            <a:avLst/>
            <a:gdLst/>
            <a:ahLst/>
            <a:cxnLst/>
            <a:rect l="0" t="0" r="0" b="0"/>
            <a:pathLst>
              <a:path w="3047354" h="2140334">
                <a:moveTo>
                  <a:pt x="2490002" y="0"/>
                </a:moveTo>
                <a:lnTo>
                  <a:pt x="2452560" y="62593"/>
                </a:lnTo>
                <a:lnTo>
                  <a:pt x="2372309" y="196747"/>
                </a:lnTo>
                <a:lnTo>
                  <a:pt x="1627507" y="196747"/>
                </a:lnTo>
                <a:lnTo>
                  <a:pt x="1620734" y="62593"/>
                </a:lnTo>
                <a:lnTo>
                  <a:pt x="1620144" y="50918"/>
                </a:lnTo>
                <a:cubicBezTo>
                  <a:pt x="1632143" y="46088"/>
                  <a:pt x="1643721" y="40414"/>
                  <a:pt x="1654798" y="33981"/>
                </a:cubicBezTo>
                <a:cubicBezTo>
                  <a:pt x="1671455" y="24306"/>
                  <a:pt x="1686983" y="12894"/>
                  <a:pt x="1701142" y="0"/>
                </a:cubicBezTo>
                <a:close/>
                <a:moveTo>
                  <a:pt x="1337619" y="0"/>
                </a:moveTo>
                <a:cubicBezTo>
                  <a:pt x="1350370" y="11614"/>
                  <a:pt x="1364234" y="22035"/>
                  <a:pt x="1379045" y="31062"/>
                </a:cubicBezTo>
                <a:cubicBezTo>
                  <a:pt x="1388220" y="36654"/>
                  <a:pt x="1397760" y="41718"/>
                  <a:pt x="1407615" y="46204"/>
                </a:cubicBezTo>
                <a:lnTo>
                  <a:pt x="1406875" y="62593"/>
                </a:lnTo>
                <a:lnTo>
                  <a:pt x="1400811" y="196747"/>
                </a:lnTo>
                <a:lnTo>
                  <a:pt x="591849" y="196747"/>
                </a:lnTo>
                <a:lnTo>
                  <a:pt x="488113" y="62593"/>
                </a:lnTo>
                <a:lnTo>
                  <a:pt x="452669" y="16757"/>
                </a:lnTo>
                <a:lnTo>
                  <a:pt x="441290" y="0"/>
                </a:lnTo>
                <a:close/>
                <a:moveTo>
                  <a:pt x="2797376" y="196747"/>
                </a:moveTo>
                <a:lnTo>
                  <a:pt x="2797376" y="897887"/>
                </a:lnTo>
                <a:lnTo>
                  <a:pt x="2797376" y="1293741"/>
                </a:lnTo>
                <a:lnTo>
                  <a:pt x="2797376" y="1699151"/>
                </a:lnTo>
                <a:lnTo>
                  <a:pt x="2797376" y="2092637"/>
                </a:lnTo>
                <a:lnTo>
                  <a:pt x="2797376" y="2106755"/>
                </a:lnTo>
                <a:cubicBezTo>
                  <a:pt x="2797376" y="2125300"/>
                  <a:pt x="2812409" y="2140334"/>
                  <a:pt x="2830955" y="2140334"/>
                </a:cubicBezTo>
                <a:lnTo>
                  <a:pt x="3013774" y="2140334"/>
                </a:lnTo>
                <a:cubicBezTo>
                  <a:pt x="3032319" y="2140334"/>
                  <a:pt x="3047354" y="2125300"/>
                  <a:pt x="3047354" y="2106755"/>
                </a:cubicBezTo>
                <a:lnTo>
                  <a:pt x="3047354" y="886138"/>
                </a:lnTo>
                <a:cubicBezTo>
                  <a:pt x="3047354" y="867593"/>
                  <a:pt x="3032319" y="852559"/>
                  <a:pt x="3013774" y="852559"/>
                </a:cubicBezTo>
                <a:lnTo>
                  <a:pt x="2964027" y="852559"/>
                </a:lnTo>
                <a:lnTo>
                  <a:pt x="2964027" y="196747"/>
                </a:lnTo>
                <a:lnTo>
                  <a:pt x="2964027" y="187666"/>
                </a:lnTo>
                <a:cubicBezTo>
                  <a:pt x="2949707" y="199207"/>
                  <a:pt x="2929157" y="201277"/>
                  <a:pt x="2912421" y="191328"/>
                </a:cubicBezTo>
                <a:lnTo>
                  <a:pt x="2797376" y="123961"/>
                </a:lnTo>
                <a:close/>
                <a:moveTo>
                  <a:pt x="249977" y="1293741"/>
                </a:moveTo>
                <a:lnTo>
                  <a:pt x="249977" y="1699151"/>
                </a:lnTo>
                <a:lnTo>
                  <a:pt x="2797376" y="1699151"/>
                </a:lnTo>
                <a:lnTo>
                  <a:pt x="2797376" y="1293741"/>
                </a:lnTo>
                <a:lnTo>
                  <a:pt x="2547397" y="1293741"/>
                </a:lnTo>
                <a:lnTo>
                  <a:pt x="2458119" y="1293741"/>
                </a:lnTo>
                <a:close/>
                <a:moveTo>
                  <a:pt x="2797376" y="897887"/>
                </a:moveTo>
                <a:lnTo>
                  <a:pt x="1093626" y="897887"/>
                </a:lnTo>
                <a:lnTo>
                  <a:pt x="993961" y="897887"/>
                </a:lnTo>
                <a:lnTo>
                  <a:pt x="904683" y="897887"/>
                </a:lnTo>
                <a:lnTo>
                  <a:pt x="249977" y="897887"/>
                </a:lnTo>
                <a:lnTo>
                  <a:pt x="249977" y="1293741"/>
                </a:lnTo>
                <a:lnTo>
                  <a:pt x="2458119" y="1293741"/>
                </a:lnTo>
                <a:lnTo>
                  <a:pt x="2547397" y="1293741"/>
                </a:lnTo>
                <a:lnTo>
                  <a:pt x="2797376" y="1293741"/>
                </a:lnTo>
                <a:close/>
                <a:moveTo>
                  <a:pt x="249977" y="2092637"/>
                </a:moveTo>
                <a:lnTo>
                  <a:pt x="2797376" y="2092637"/>
                </a:lnTo>
                <a:lnTo>
                  <a:pt x="2797376" y="1699151"/>
                </a:lnTo>
                <a:lnTo>
                  <a:pt x="249977" y="1699151"/>
                </a:lnTo>
                <a:close/>
                <a:moveTo>
                  <a:pt x="201748" y="7328"/>
                </a:moveTo>
                <a:lnTo>
                  <a:pt x="113142" y="67487"/>
                </a:lnTo>
                <a:cubicBezTo>
                  <a:pt x="104051" y="73659"/>
                  <a:pt x="93130" y="75071"/>
                  <a:pt x="83326" y="72289"/>
                </a:cubicBezTo>
                <a:lnTo>
                  <a:pt x="83326" y="196747"/>
                </a:lnTo>
                <a:lnTo>
                  <a:pt x="83326" y="852559"/>
                </a:lnTo>
                <a:lnTo>
                  <a:pt x="33579" y="852559"/>
                </a:lnTo>
                <a:cubicBezTo>
                  <a:pt x="15034" y="852559"/>
                  <a:pt x="0" y="867593"/>
                  <a:pt x="0" y="886138"/>
                </a:cubicBezTo>
                <a:lnTo>
                  <a:pt x="0" y="2106755"/>
                </a:lnTo>
                <a:cubicBezTo>
                  <a:pt x="0" y="2125300"/>
                  <a:pt x="15034" y="2140334"/>
                  <a:pt x="33579" y="2140334"/>
                </a:cubicBezTo>
                <a:lnTo>
                  <a:pt x="216398" y="2140334"/>
                </a:lnTo>
                <a:cubicBezTo>
                  <a:pt x="234944" y="2140334"/>
                  <a:pt x="249977" y="2125300"/>
                  <a:pt x="249977" y="2106755"/>
                </a:cubicBezTo>
                <a:lnTo>
                  <a:pt x="249977" y="2092637"/>
                </a:lnTo>
                <a:lnTo>
                  <a:pt x="249977" y="1699151"/>
                </a:lnTo>
                <a:lnTo>
                  <a:pt x="249977" y="1293741"/>
                </a:lnTo>
                <a:lnTo>
                  <a:pt x="249977" y="897887"/>
                </a:lnTo>
                <a:lnTo>
                  <a:pt x="249977" y="196747"/>
                </a:lnTo>
                <a:lnTo>
                  <a:pt x="249977" y="78363"/>
                </a:lnTo>
                <a:close/>
                <a:moveTo>
                  <a:pt x="33579" y="196747"/>
                </a:moveTo>
                <a:cubicBezTo>
                  <a:pt x="18122" y="196747"/>
                  <a:pt x="5112" y="186302"/>
                  <a:pt x="1205" y="172087"/>
                </a:cubicBezTo>
                <a:cubicBezTo>
                  <a:pt x="20703" y="156778"/>
                  <a:pt x="25301" y="128774"/>
                  <a:pt x="11166" y="107953"/>
                </a:cubicBezTo>
                <a:lnTo>
                  <a:pt x="0" y="91507"/>
                </a:lnTo>
                <a:lnTo>
                  <a:pt x="0" y="86761"/>
                </a:lnTo>
                <a:lnTo>
                  <a:pt x="56870" y="48164"/>
                </a:lnTo>
                <a:lnTo>
                  <a:pt x="63552" y="58002"/>
                </a:lnTo>
                <a:cubicBezTo>
                  <a:pt x="68454" y="65222"/>
                  <a:pt x="75538" y="70079"/>
                  <a:pt x="83326" y="72289"/>
                </a:cubicBezTo>
                <a:lnTo>
                  <a:pt x="83326" y="196747"/>
                </a:lnTo>
                <a:close/>
                <a:moveTo>
                  <a:pt x="322786" y="196747"/>
                </a:moveTo>
                <a:lnTo>
                  <a:pt x="285304" y="130391"/>
                </a:lnTo>
                <a:lnTo>
                  <a:pt x="249977" y="78363"/>
                </a:lnTo>
                <a:lnTo>
                  <a:pt x="249977" y="196747"/>
                </a:lnTo>
                <a:close/>
                <a:moveTo>
                  <a:pt x="2689283" y="196747"/>
                </a:moveTo>
                <a:lnTo>
                  <a:pt x="2797376" y="196747"/>
                </a:lnTo>
                <a:lnTo>
                  <a:pt x="2797376" y="123961"/>
                </a:lnTo>
                <a:lnTo>
                  <a:pt x="2637020" y="30063"/>
                </a:lnTo>
                <a:lnTo>
                  <a:pt x="2748998" y="96631"/>
                </a:lnTo>
                <a:close/>
                <a:moveTo>
                  <a:pt x="3047354" y="163167"/>
                </a:moveTo>
                <a:lnTo>
                  <a:pt x="3047354" y="53049"/>
                </a:lnTo>
                <a:lnTo>
                  <a:pt x="2974530" y="175539"/>
                </a:lnTo>
                <a:cubicBezTo>
                  <a:pt x="2971691" y="180312"/>
                  <a:pt x="2968112" y="184375"/>
                  <a:pt x="2964027" y="187666"/>
                </a:cubicBezTo>
                <a:lnTo>
                  <a:pt x="2964027" y="196747"/>
                </a:lnTo>
                <a:lnTo>
                  <a:pt x="3013774" y="196747"/>
                </a:lnTo>
                <a:cubicBezTo>
                  <a:pt x="3032319" y="196747"/>
                  <a:pt x="3047354" y="181712"/>
                  <a:pt x="3047354" y="163167"/>
                </a:cubicBezTo>
                <a:close/>
                <a:moveTo>
                  <a:pt x="904683" y="897887"/>
                </a:moveTo>
                <a:cubicBezTo>
                  <a:pt x="649005" y="897887"/>
                  <a:pt x="249977" y="897887"/>
                  <a:pt x="249977" y="897887"/>
                </a:cubicBezTo>
                <a:moveTo>
                  <a:pt x="2797376" y="897887"/>
                </a:moveTo>
                <a:lnTo>
                  <a:pt x="993961" y="897887"/>
                </a:lnTo>
                <a:moveTo>
                  <a:pt x="488113" y="62593"/>
                </a:moveTo>
                <a:lnTo>
                  <a:pt x="1406875" y="62593"/>
                </a:lnTo>
                <a:moveTo>
                  <a:pt x="1620734" y="62593"/>
                </a:moveTo>
                <a:lnTo>
                  <a:pt x="2070076" y="62593"/>
                </a:lnTo>
                <a:moveTo>
                  <a:pt x="2284146" y="62593"/>
                </a:moveTo>
                <a:lnTo>
                  <a:pt x="2452560" y="62593"/>
                </a:lnTo>
                <a:moveTo>
                  <a:pt x="172603" y="852559"/>
                </a:moveTo>
                <a:lnTo>
                  <a:pt x="130941" y="852559"/>
                </a:lnTo>
                <a:moveTo>
                  <a:pt x="2910461" y="852559"/>
                </a:moveTo>
                <a:lnTo>
                  <a:pt x="2862846" y="852559"/>
                </a:lnTo>
                <a:moveTo>
                  <a:pt x="904683" y="1150654"/>
                </a:moveTo>
                <a:lnTo>
                  <a:pt x="369015" y="1150654"/>
                </a:lnTo>
                <a:moveTo>
                  <a:pt x="1077287" y="1192388"/>
                </a:moveTo>
                <a:lnTo>
                  <a:pt x="642801" y="1192388"/>
                </a:lnTo>
                <a:moveTo>
                  <a:pt x="2648578" y="977759"/>
                </a:moveTo>
                <a:lnTo>
                  <a:pt x="1642714" y="977759"/>
                </a:lnTo>
                <a:moveTo>
                  <a:pt x="2648578" y="1991286"/>
                </a:moveTo>
                <a:lnTo>
                  <a:pt x="1958163" y="1991286"/>
                </a:lnTo>
                <a:moveTo>
                  <a:pt x="2708098" y="2038982"/>
                </a:moveTo>
                <a:lnTo>
                  <a:pt x="2321226" y="2038982"/>
                </a:lnTo>
                <a:moveTo>
                  <a:pt x="1845078" y="2038982"/>
                </a:moveTo>
                <a:lnTo>
                  <a:pt x="1523677" y="2038982"/>
                </a:lnTo>
                <a:moveTo>
                  <a:pt x="583282" y="1991286"/>
                </a:moveTo>
                <a:lnTo>
                  <a:pt x="369015" y="1991286"/>
                </a:lnTo>
                <a:moveTo>
                  <a:pt x="904683" y="897887"/>
                </a:moveTo>
                <a:cubicBezTo>
                  <a:pt x="904683" y="935139"/>
                  <a:pt x="904683" y="995645"/>
                  <a:pt x="904683" y="995645"/>
                </a:cubicBezTo>
                <a:moveTo>
                  <a:pt x="993961" y="897887"/>
                </a:moveTo>
                <a:cubicBezTo>
                  <a:pt x="993961" y="897887"/>
                  <a:pt x="939548" y="897887"/>
                  <a:pt x="904683" y="897887"/>
                </a:cubicBezTo>
                <a:moveTo>
                  <a:pt x="993961" y="897887"/>
                </a:moveTo>
                <a:lnTo>
                  <a:pt x="993961" y="1091035"/>
                </a:lnTo>
                <a:moveTo>
                  <a:pt x="2547397" y="1544142"/>
                </a:moveTo>
                <a:lnTo>
                  <a:pt x="2547397" y="1293741"/>
                </a:lnTo>
                <a:moveTo>
                  <a:pt x="2458119" y="1442789"/>
                </a:moveTo>
                <a:lnTo>
                  <a:pt x="2458119" y="1293741"/>
                </a:lnTo>
              </a:path>
            </a:pathLst>
          </a:custGeom>
          <a:noFill/>
          <a:ln w="12591">
            <a:solidFill>
              <a:srgbClr val="FFFFFF"/>
            </a:solidFill>
          </a:ln>
        </p:spPr>
        <p:txBody>
          <a:bodyPr rtlCol="0" anchor="ctr"/>
          <a:lstStyle/>
          <a:p>
            <a:pPr algn="ctr"/>
            <a:endParaRPr/>
          </a:p>
        </p:txBody>
      </p:sp>
      <p:sp>
        <p:nvSpPr>
          <p:cNvPr id="8" name="Rounded Rectangle 3">
            <a:extLst>
              <a:ext uri="{FF2B5EF4-FFF2-40B4-BE49-F238E27FC236}">
                <a16:creationId xmlns:a16="http://schemas.microsoft.com/office/drawing/2014/main" id="{8BC6D764-BB13-AAB0-596F-6E243678F86D}"/>
              </a:ext>
            </a:extLst>
          </p:cNvPr>
          <p:cNvSpPr/>
          <p:nvPr/>
        </p:nvSpPr>
        <p:spPr>
          <a:xfrm>
            <a:off x="6222897" y="3317003"/>
            <a:ext cx="1207262" cy="1546644"/>
          </a:xfrm>
          <a:custGeom>
            <a:avLst/>
            <a:gdLst/>
            <a:ahLst/>
            <a:cxnLst/>
            <a:rect l="0" t="0" r="0" b="0"/>
            <a:pathLst>
              <a:path w="1132096" h="1450347">
                <a:moveTo>
                  <a:pt x="1123483" y="510041"/>
                </a:moveTo>
                <a:cubicBezTo>
                  <a:pt x="1132062" y="524338"/>
                  <a:pt x="1132096" y="542185"/>
                  <a:pt x="1123575" y="556515"/>
                </a:cubicBezTo>
                <a:lnTo>
                  <a:pt x="1047677" y="684177"/>
                </a:lnTo>
                <a:lnTo>
                  <a:pt x="1021627" y="727998"/>
                </a:lnTo>
                <a:cubicBezTo>
                  <a:pt x="1008842" y="749506"/>
                  <a:pt x="981029" y="756574"/>
                  <a:pt x="959522" y="743789"/>
                </a:cubicBezTo>
                <a:lnTo>
                  <a:pt x="684118" y="582514"/>
                </a:lnTo>
                <a:lnTo>
                  <a:pt x="654912" y="565154"/>
                </a:lnTo>
                <a:lnTo>
                  <a:pt x="601352" y="533312"/>
                </a:lnTo>
                <a:lnTo>
                  <a:pt x="348187" y="382799"/>
                </a:lnTo>
                <a:cubicBezTo>
                  <a:pt x="326679" y="370005"/>
                  <a:pt x="319602" y="342201"/>
                  <a:pt x="332396" y="320694"/>
                </a:cubicBezTo>
                <a:lnTo>
                  <a:pt x="465540" y="96734"/>
                </a:lnTo>
                <a:lnTo>
                  <a:pt x="514230" y="125680"/>
                </a:lnTo>
                <a:cubicBezTo>
                  <a:pt x="524228" y="100000"/>
                  <a:pt x="497516" y="76209"/>
                  <a:pt x="482909" y="67528"/>
                </a:cubicBezTo>
                <a:lnTo>
                  <a:pt x="506062" y="28576"/>
                </a:lnTo>
                <a:cubicBezTo>
                  <a:pt x="518856" y="7068"/>
                  <a:pt x="546660" y="0"/>
                  <a:pt x="568167" y="12785"/>
                </a:cubicBezTo>
                <a:lnTo>
                  <a:pt x="996526" y="267453"/>
                </a:lnTo>
                <a:cubicBezTo>
                  <a:pt x="1002965" y="271281"/>
                  <a:pt x="1008363" y="276654"/>
                  <a:pt x="1012225" y="283084"/>
                </a:cubicBezTo>
                <a:lnTo>
                  <a:pt x="1123483" y="510041"/>
                </a:lnTo>
                <a:moveTo>
                  <a:pt x="601352" y="533312"/>
                </a:moveTo>
                <a:lnTo>
                  <a:pt x="562408" y="510158"/>
                </a:lnTo>
                <a:lnTo>
                  <a:pt x="0" y="1450347"/>
                </a:lnTo>
                <a:lnTo>
                  <a:pt x="318158" y="1450347"/>
                </a:lnTo>
                <a:lnTo>
                  <a:pt x="796098" y="649094"/>
                </a:lnTo>
                <a:lnTo>
                  <a:pt x="684118" y="582514"/>
                </a:lnTo>
                <a:lnTo>
                  <a:pt x="654912" y="565154"/>
                </a:lnTo>
                <a:lnTo>
                  <a:pt x="601352" y="533312"/>
                </a:lnTo>
                <a:moveTo>
                  <a:pt x="819377" y="399354"/>
                </a:moveTo>
                <a:lnTo>
                  <a:pt x="843722" y="413827"/>
                </a:lnTo>
                <a:lnTo>
                  <a:pt x="819377" y="399354"/>
                </a:lnTo>
              </a:path>
            </a:pathLst>
          </a:custGeom>
          <a:solidFill>
            <a:srgbClr val="008B8B"/>
          </a:solidFill>
          <a:ln>
            <a:noFill/>
          </a:ln>
        </p:spPr>
        <p:txBody>
          <a:bodyPr rtlCol="0" anchor="ctr"/>
          <a:lstStyle/>
          <a:p>
            <a:pPr algn="ctr"/>
            <a:endParaRPr/>
          </a:p>
        </p:txBody>
      </p:sp>
      <p:sp>
        <p:nvSpPr>
          <p:cNvPr id="9" name="Rounded Rectangle 4">
            <a:extLst>
              <a:ext uri="{FF2B5EF4-FFF2-40B4-BE49-F238E27FC236}">
                <a16:creationId xmlns:a16="http://schemas.microsoft.com/office/drawing/2014/main" id="{3E57F306-8C4B-B79D-DC20-56B0B28C64DD}"/>
              </a:ext>
            </a:extLst>
          </p:cNvPr>
          <p:cNvSpPr/>
          <p:nvPr/>
        </p:nvSpPr>
        <p:spPr>
          <a:xfrm>
            <a:off x="6222897" y="3316998"/>
            <a:ext cx="1207262" cy="1546646"/>
          </a:xfrm>
          <a:custGeom>
            <a:avLst/>
            <a:gdLst/>
            <a:ahLst/>
            <a:cxnLst/>
            <a:rect l="0" t="0" r="0" b="0"/>
            <a:pathLst>
              <a:path w="1132096" h="1450349">
                <a:moveTo>
                  <a:pt x="1123482" y="510049"/>
                </a:moveTo>
                <a:cubicBezTo>
                  <a:pt x="1132060" y="524342"/>
                  <a:pt x="1132096" y="542191"/>
                  <a:pt x="1123577" y="556519"/>
                </a:cubicBezTo>
                <a:lnTo>
                  <a:pt x="1047678" y="684182"/>
                </a:lnTo>
                <a:lnTo>
                  <a:pt x="1021628" y="727999"/>
                </a:lnTo>
                <a:cubicBezTo>
                  <a:pt x="1008839" y="749510"/>
                  <a:pt x="981033" y="756580"/>
                  <a:pt x="959523" y="743792"/>
                </a:cubicBezTo>
                <a:lnTo>
                  <a:pt x="684120" y="582522"/>
                </a:lnTo>
                <a:lnTo>
                  <a:pt x="654909" y="565155"/>
                </a:lnTo>
                <a:lnTo>
                  <a:pt x="601354" y="533315"/>
                </a:lnTo>
                <a:lnTo>
                  <a:pt x="348188" y="382801"/>
                </a:lnTo>
                <a:cubicBezTo>
                  <a:pt x="326677" y="370012"/>
                  <a:pt x="319607" y="342206"/>
                  <a:pt x="332395" y="320696"/>
                </a:cubicBezTo>
                <a:lnTo>
                  <a:pt x="465542" y="96741"/>
                </a:lnTo>
                <a:lnTo>
                  <a:pt x="514228" y="125686"/>
                </a:lnTo>
                <a:cubicBezTo>
                  <a:pt x="524227" y="100001"/>
                  <a:pt x="497515" y="76213"/>
                  <a:pt x="482909" y="67529"/>
                </a:cubicBezTo>
                <a:lnTo>
                  <a:pt x="506065" y="28581"/>
                </a:lnTo>
                <a:cubicBezTo>
                  <a:pt x="518854" y="7070"/>
                  <a:pt x="546660" y="0"/>
                  <a:pt x="568170" y="12788"/>
                </a:cubicBezTo>
                <a:lnTo>
                  <a:pt x="996524" y="267456"/>
                </a:lnTo>
                <a:cubicBezTo>
                  <a:pt x="1002969" y="271288"/>
                  <a:pt x="1008363" y="276660"/>
                  <a:pt x="1012221" y="283089"/>
                </a:cubicBezTo>
                <a:close/>
                <a:moveTo>
                  <a:pt x="601354" y="533315"/>
                </a:moveTo>
                <a:lnTo>
                  <a:pt x="562406" y="510159"/>
                </a:lnTo>
                <a:lnTo>
                  <a:pt x="0" y="1450349"/>
                </a:lnTo>
                <a:lnTo>
                  <a:pt x="318156" y="1450349"/>
                </a:lnTo>
                <a:lnTo>
                  <a:pt x="796098" y="649096"/>
                </a:lnTo>
                <a:lnTo>
                  <a:pt x="684120" y="582522"/>
                </a:lnTo>
                <a:lnTo>
                  <a:pt x="654909" y="565155"/>
                </a:lnTo>
                <a:close/>
                <a:moveTo>
                  <a:pt x="465542" y="96741"/>
                </a:moveTo>
                <a:cubicBezTo>
                  <a:pt x="473657" y="101565"/>
                  <a:pt x="494754" y="114108"/>
                  <a:pt x="514228" y="125686"/>
                </a:cubicBezTo>
                <a:moveTo>
                  <a:pt x="601354" y="533315"/>
                </a:moveTo>
                <a:lnTo>
                  <a:pt x="329271" y="990963"/>
                </a:lnTo>
                <a:moveTo>
                  <a:pt x="256907" y="1112678"/>
                </a:moveTo>
                <a:lnTo>
                  <a:pt x="193229" y="1219787"/>
                </a:lnTo>
                <a:moveTo>
                  <a:pt x="654909" y="565155"/>
                </a:moveTo>
                <a:lnTo>
                  <a:pt x="484133" y="852402"/>
                </a:lnTo>
                <a:moveTo>
                  <a:pt x="608863" y="709105"/>
                </a:moveTo>
                <a:lnTo>
                  <a:pt x="684120" y="582522"/>
                </a:lnTo>
                <a:moveTo>
                  <a:pt x="445462" y="1139116"/>
                </a:moveTo>
                <a:lnTo>
                  <a:pt x="303632" y="1377676"/>
                </a:lnTo>
                <a:moveTo>
                  <a:pt x="491339" y="230688"/>
                </a:moveTo>
                <a:lnTo>
                  <a:pt x="687390" y="189099"/>
                </a:lnTo>
                <a:moveTo>
                  <a:pt x="456605" y="289111"/>
                </a:moveTo>
                <a:lnTo>
                  <a:pt x="590552" y="263314"/>
                </a:lnTo>
                <a:moveTo>
                  <a:pt x="845305" y="566330"/>
                </a:moveTo>
                <a:lnTo>
                  <a:pt x="884254" y="589485"/>
                </a:lnTo>
                <a:moveTo>
                  <a:pt x="928071" y="615537"/>
                </a:moveTo>
                <a:lnTo>
                  <a:pt x="1047678" y="684182"/>
                </a:lnTo>
                <a:moveTo>
                  <a:pt x="819375" y="399357"/>
                </a:moveTo>
                <a:lnTo>
                  <a:pt x="843718" y="413829"/>
                </a:lnTo>
              </a:path>
            </a:pathLst>
          </a:custGeom>
          <a:noFill/>
          <a:ln w="12591">
            <a:solidFill>
              <a:srgbClr val="FFFFFF"/>
            </a:solidFill>
          </a:ln>
        </p:spPr>
        <p:txBody>
          <a:bodyPr rtlCol="0" anchor="ctr"/>
          <a:lstStyle/>
          <a:p>
            <a:pPr algn="ctr"/>
            <a:endParaRPr/>
          </a:p>
        </p:txBody>
      </p:sp>
      <p:sp>
        <p:nvSpPr>
          <p:cNvPr id="10" name="Rounded Rectangle 5">
            <a:extLst>
              <a:ext uri="{FF2B5EF4-FFF2-40B4-BE49-F238E27FC236}">
                <a16:creationId xmlns:a16="http://schemas.microsoft.com/office/drawing/2014/main" id="{6730A1B0-039B-12B5-7D71-F5B3C7B2F3C4}"/>
              </a:ext>
            </a:extLst>
          </p:cNvPr>
          <p:cNvSpPr/>
          <p:nvPr/>
        </p:nvSpPr>
        <p:spPr>
          <a:xfrm>
            <a:off x="5472274" y="3437302"/>
            <a:ext cx="577423" cy="1426361"/>
          </a:xfrm>
          <a:custGeom>
            <a:avLst/>
            <a:gdLst/>
            <a:ahLst/>
            <a:cxnLst/>
            <a:rect l="0" t="0" r="0" b="0"/>
            <a:pathLst>
              <a:path w="541472" h="1337553">
                <a:moveTo>
                  <a:pt x="267512" y="509999"/>
                </a:moveTo>
                <a:cubicBezTo>
                  <a:pt x="228669" y="509588"/>
                  <a:pt x="191823" y="500991"/>
                  <a:pt x="158605" y="485872"/>
                </a:cubicBezTo>
                <a:cubicBezTo>
                  <a:pt x="148749" y="481389"/>
                  <a:pt x="139212" y="476327"/>
                  <a:pt x="130037" y="470736"/>
                </a:cubicBezTo>
                <a:cubicBezTo>
                  <a:pt x="78836" y="439524"/>
                  <a:pt x="38885" y="391773"/>
                  <a:pt x="17536" y="334990"/>
                </a:cubicBezTo>
                <a:cubicBezTo>
                  <a:pt x="6103" y="304584"/>
                  <a:pt x="0" y="271575"/>
                  <a:pt x="369" y="237139"/>
                </a:cubicBezTo>
                <a:cubicBezTo>
                  <a:pt x="1460" y="133680"/>
                  <a:pt x="60602" y="44434"/>
                  <a:pt x="146516" y="0"/>
                </a:cubicBezTo>
                <a:lnTo>
                  <a:pt x="142948" y="336317"/>
                </a:lnTo>
                <a:lnTo>
                  <a:pt x="315296" y="338147"/>
                </a:lnTo>
                <a:cubicBezTo>
                  <a:pt x="359713" y="338617"/>
                  <a:pt x="396105" y="302989"/>
                  <a:pt x="396575" y="258571"/>
                </a:cubicBezTo>
                <a:lnTo>
                  <a:pt x="399287" y="2677"/>
                </a:lnTo>
                <a:cubicBezTo>
                  <a:pt x="484235" y="48917"/>
                  <a:pt x="541472" y="139397"/>
                  <a:pt x="540372" y="242856"/>
                </a:cubicBezTo>
                <a:cubicBezTo>
                  <a:pt x="539331" y="341605"/>
                  <a:pt x="485402" y="427410"/>
                  <a:pt x="405785" y="473657"/>
                </a:cubicBezTo>
                <a:cubicBezTo>
                  <a:pt x="394712" y="480088"/>
                  <a:pt x="383135" y="485754"/>
                  <a:pt x="371130" y="490590"/>
                </a:cubicBezTo>
                <a:cubicBezTo>
                  <a:pt x="339146" y="503468"/>
                  <a:pt x="304139" y="510394"/>
                  <a:pt x="267512" y="509999"/>
                </a:cubicBezTo>
                <a:moveTo>
                  <a:pt x="312769" y="682834"/>
                </a:moveTo>
                <a:lnTo>
                  <a:pt x="338357" y="1337553"/>
                </a:lnTo>
                <a:lnTo>
                  <a:pt x="189775" y="1337553"/>
                </a:lnTo>
                <a:lnTo>
                  <a:pt x="218611" y="681835"/>
                </a:lnTo>
                <a:cubicBezTo>
                  <a:pt x="219501" y="656289"/>
                  <a:pt x="240615" y="636116"/>
                  <a:pt x="266169" y="636384"/>
                </a:cubicBezTo>
                <a:cubicBezTo>
                  <a:pt x="291731" y="636661"/>
                  <a:pt x="312416" y="657271"/>
                  <a:pt x="312769" y="682834"/>
                </a:cubicBezTo>
                <a:moveTo>
                  <a:pt x="267512" y="509999"/>
                </a:moveTo>
                <a:cubicBezTo>
                  <a:pt x="228669" y="509588"/>
                  <a:pt x="191823" y="500991"/>
                  <a:pt x="158605" y="485872"/>
                </a:cubicBezTo>
                <a:lnTo>
                  <a:pt x="120089" y="1337553"/>
                </a:lnTo>
                <a:lnTo>
                  <a:pt x="189775" y="1337553"/>
                </a:lnTo>
                <a:lnTo>
                  <a:pt x="218611" y="681835"/>
                </a:lnTo>
                <a:cubicBezTo>
                  <a:pt x="219501" y="656289"/>
                  <a:pt x="240615" y="636116"/>
                  <a:pt x="266169" y="636384"/>
                </a:cubicBezTo>
                <a:cubicBezTo>
                  <a:pt x="291731" y="636661"/>
                  <a:pt x="312416" y="657271"/>
                  <a:pt x="312769" y="682834"/>
                </a:cubicBezTo>
                <a:lnTo>
                  <a:pt x="338357" y="1337553"/>
                </a:lnTo>
                <a:lnTo>
                  <a:pt x="413911" y="1337553"/>
                </a:lnTo>
                <a:lnTo>
                  <a:pt x="371130" y="490590"/>
                </a:lnTo>
                <a:cubicBezTo>
                  <a:pt x="339146" y="503468"/>
                  <a:pt x="304139" y="510394"/>
                  <a:pt x="267512" y="509999"/>
                </a:cubicBezTo>
                <a:moveTo>
                  <a:pt x="54390" y="335385"/>
                </a:moveTo>
                <a:lnTo>
                  <a:pt x="55121" y="266446"/>
                </a:lnTo>
                <a:lnTo>
                  <a:pt x="54390" y="335385"/>
                </a:lnTo>
              </a:path>
            </a:pathLst>
          </a:custGeom>
          <a:solidFill>
            <a:schemeClr val="accent6"/>
          </a:solidFill>
          <a:ln>
            <a:noFill/>
          </a:ln>
        </p:spPr>
        <p:txBody>
          <a:bodyPr rtlCol="0" anchor="ctr"/>
          <a:lstStyle/>
          <a:p>
            <a:pPr algn="ctr"/>
            <a:endParaRPr/>
          </a:p>
        </p:txBody>
      </p:sp>
      <p:sp>
        <p:nvSpPr>
          <p:cNvPr id="11" name="Rounded Rectangle 6">
            <a:extLst>
              <a:ext uri="{FF2B5EF4-FFF2-40B4-BE49-F238E27FC236}">
                <a16:creationId xmlns:a16="http://schemas.microsoft.com/office/drawing/2014/main" id="{3ED60EFC-F7FA-B91B-E97E-6E632F18A779}"/>
              </a:ext>
            </a:extLst>
          </p:cNvPr>
          <p:cNvSpPr/>
          <p:nvPr/>
        </p:nvSpPr>
        <p:spPr>
          <a:xfrm>
            <a:off x="5472278" y="3437302"/>
            <a:ext cx="577419" cy="1426364"/>
          </a:xfrm>
          <a:custGeom>
            <a:avLst/>
            <a:gdLst/>
            <a:ahLst/>
            <a:cxnLst/>
            <a:rect l="0" t="0" r="0" b="0"/>
            <a:pathLst>
              <a:path w="541468" h="1337556">
                <a:moveTo>
                  <a:pt x="267508" y="510002"/>
                </a:moveTo>
                <a:cubicBezTo>
                  <a:pt x="228663" y="509590"/>
                  <a:pt x="191820" y="500995"/>
                  <a:pt x="158600" y="485874"/>
                </a:cubicBezTo>
                <a:cubicBezTo>
                  <a:pt x="148746" y="481387"/>
                  <a:pt x="139209" y="476326"/>
                  <a:pt x="130034" y="470733"/>
                </a:cubicBezTo>
                <a:cubicBezTo>
                  <a:pt x="78834" y="439528"/>
                  <a:pt x="38883" y="391777"/>
                  <a:pt x="17533" y="334991"/>
                </a:cubicBezTo>
                <a:cubicBezTo>
                  <a:pt x="6098" y="304580"/>
                  <a:pt x="0" y="271578"/>
                  <a:pt x="364" y="237137"/>
                </a:cubicBezTo>
                <a:cubicBezTo>
                  <a:pt x="1460" y="133680"/>
                  <a:pt x="60599" y="44430"/>
                  <a:pt x="146512" y="0"/>
                </a:cubicBezTo>
                <a:lnTo>
                  <a:pt x="142949" y="336320"/>
                </a:lnTo>
                <a:lnTo>
                  <a:pt x="315292" y="338145"/>
                </a:lnTo>
                <a:cubicBezTo>
                  <a:pt x="359710" y="338616"/>
                  <a:pt x="396100" y="302989"/>
                  <a:pt x="396570" y="258570"/>
                </a:cubicBezTo>
                <a:lnTo>
                  <a:pt x="399282" y="2677"/>
                </a:lnTo>
                <a:cubicBezTo>
                  <a:pt x="484234" y="48918"/>
                  <a:pt x="541468" y="139401"/>
                  <a:pt x="540373" y="242858"/>
                </a:cubicBezTo>
                <a:cubicBezTo>
                  <a:pt x="539326" y="341607"/>
                  <a:pt x="485399" y="427413"/>
                  <a:pt x="405783" y="473655"/>
                </a:cubicBezTo>
                <a:cubicBezTo>
                  <a:pt x="394705" y="480089"/>
                  <a:pt x="383130" y="485757"/>
                  <a:pt x="371131" y="490587"/>
                </a:cubicBezTo>
                <a:cubicBezTo>
                  <a:pt x="339141" y="503465"/>
                  <a:pt x="304138" y="510389"/>
                  <a:pt x="267508" y="510002"/>
                </a:cubicBezTo>
                <a:close/>
                <a:moveTo>
                  <a:pt x="312761" y="682829"/>
                </a:moveTo>
                <a:lnTo>
                  <a:pt x="338356" y="1337556"/>
                </a:lnTo>
                <a:lnTo>
                  <a:pt x="189768" y="1337556"/>
                </a:lnTo>
                <a:lnTo>
                  <a:pt x="218604" y="681832"/>
                </a:lnTo>
                <a:cubicBezTo>
                  <a:pt x="219497" y="656285"/>
                  <a:pt x="240608" y="636116"/>
                  <a:pt x="266169" y="636386"/>
                </a:cubicBezTo>
                <a:cubicBezTo>
                  <a:pt x="291730" y="636657"/>
                  <a:pt x="312409" y="657269"/>
                  <a:pt x="312761" y="682829"/>
                </a:cubicBezTo>
                <a:close/>
                <a:moveTo>
                  <a:pt x="267508" y="510002"/>
                </a:moveTo>
                <a:cubicBezTo>
                  <a:pt x="228663" y="509590"/>
                  <a:pt x="191820" y="500995"/>
                  <a:pt x="158600" y="485874"/>
                </a:cubicBezTo>
                <a:lnTo>
                  <a:pt x="120088" y="1337556"/>
                </a:lnTo>
                <a:lnTo>
                  <a:pt x="189768" y="1337556"/>
                </a:lnTo>
                <a:lnTo>
                  <a:pt x="218604" y="681832"/>
                </a:lnTo>
                <a:cubicBezTo>
                  <a:pt x="219497" y="656285"/>
                  <a:pt x="240608" y="636116"/>
                  <a:pt x="266169" y="636386"/>
                </a:cubicBezTo>
                <a:cubicBezTo>
                  <a:pt x="291730" y="636657"/>
                  <a:pt x="312409" y="657269"/>
                  <a:pt x="312761" y="682829"/>
                </a:cubicBezTo>
                <a:lnTo>
                  <a:pt x="338356" y="1337556"/>
                </a:lnTo>
                <a:lnTo>
                  <a:pt x="413910" y="1337556"/>
                </a:lnTo>
                <a:lnTo>
                  <a:pt x="371131" y="490587"/>
                </a:lnTo>
                <a:cubicBezTo>
                  <a:pt x="339141" y="503465"/>
                  <a:pt x="304138" y="510389"/>
                  <a:pt x="267508" y="510002"/>
                </a:cubicBezTo>
                <a:close/>
                <a:moveTo>
                  <a:pt x="91246" y="335772"/>
                </a:moveTo>
                <a:lnTo>
                  <a:pt x="142949" y="336320"/>
                </a:lnTo>
                <a:moveTo>
                  <a:pt x="17533" y="334991"/>
                </a:moveTo>
                <a:lnTo>
                  <a:pt x="54389" y="335381"/>
                </a:lnTo>
                <a:moveTo>
                  <a:pt x="142462" y="382278"/>
                </a:moveTo>
                <a:lnTo>
                  <a:pt x="309060" y="384043"/>
                </a:lnTo>
                <a:moveTo>
                  <a:pt x="256809" y="435198"/>
                </a:moveTo>
                <a:lnTo>
                  <a:pt x="354471" y="436233"/>
                </a:lnTo>
                <a:moveTo>
                  <a:pt x="442346" y="276292"/>
                </a:moveTo>
                <a:lnTo>
                  <a:pt x="443502" y="167141"/>
                </a:lnTo>
                <a:moveTo>
                  <a:pt x="91246" y="335772"/>
                </a:moveTo>
                <a:lnTo>
                  <a:pt x="92950" y="174918"/>
                </a:lnTo>
                <a:moveTo>
                  <a:pt x="54389" y="335381"/>
                </a:moveTo>
                <a:lnTo>
                  <a:pt x="91246" y="335772"/>
                </a:lnTo>
                <a:moveTo>
                  <a:pt x="54389" y="335381"/>
                </a:moveTo>
                <a:lnTo>
                  <a:pt x="55120" y="266444"/>
                </a:lnTo>
              </a:path>
            </a:pathLst>
          </a:custGeom>
          <a:noFill/>
          <a:ln w="12591">
            <a:solidFill>
              <a:srgbClr val="FFFFFF"/>
            </a:solidFill>
          </a:ln>
        </p:spPr>
        <p:txBody>
          <a:bodyPr rtlCol="0" anchor="ctr"/>
          <a:lstStyle/>
          <a:p>
            <a:pPr algn="ctr"/>
            <a:endParaRPr/>
          </a:p>
        </p:txBody>
      </p:sp>
      <p:sp>
        <p:nvSpPr>
          <p:cNvPr id="12" name="Rounded Rectangle 7">
            <a:extLst>
              <a:ext uri="{FF2B5EF4-FFF2-40B4-BE49-F238E27FC236}">
                <a16:creationId xmlns:a16="http://schemas.microsoft.com/office/drawing/2014/main" id="{2E20D653-9711-54F4-BCA9-01D319B90B06}"/>
              </a:ext>
            </a:extLst>
          </p:cNvPr>
          <p:cNvSpPr/>
          <p:nvPr/>
        </p:nvSpPr>
        <p:spPr>
          <a:xfrm>
            <a:off x="3910330" y="3424493"/>
            <a:ext cx="1397301" cy="1440058"/>
          </a:xfrm>
          <a:custGeom>
            <a:avLst/>
            <a:gdLst/>
            <a:ahLst/>
            <a:cxnLst/>
            <a:rect l="0" t="0" r="0" b="0"/>
            <a:pathLst>
              <a:path w="1310303" h="1350397">
                <a:moveTo>
                  <a:pt x="665993" y="189557"/>
                </a:moveTo>
                <a:lnTo>
                  <a:pt x="572415" y="51721"/>
                </a:lnTo>
                <a:lnTo>
                  <a:pt x="449354" y="135275"/>
                </a:lnTo>
                <a:lnTo>
                  <a:pt x="272137" y="255591"/>
                </a:lnTo>
                <a:lnTo>
                  <a:pt x="188457" y="312408"/>
                </a:lnTo>
                <a:cubicBezTo>
                  <a:pt x="172137" y="323489"/>
                  <a:pt x="167898" y="345685"/>
                  <a:pt x="178971" y="361997"/>
                </a:cubicBezTo>
                <a:lnTo>
                  <a:pt x="279240" y="509680"/>
                </a:lnTo>
                <a:cubicBezTo>
                  <a:pt x="290312" y="525991"/>
                  <a:pt x="312509" y="530231"/>
                  <a:pt x="328820" y="519158"/>
                </a:cubicBezTo>
                <a:lnTo>
                  <a:pt x="584798" y="345366"/>
                </a:lnTo>
                <a:lnTo>
                  <a:pt x="665993" y="189557"/>
                </a:lnTo>
                <a:moveTo>
                  <a:pt x="272549" y="499833"/>
                </a:moveTo>
                <a:lnTo>
                  <a:pt x="185653" y="371844"/>
                </a:lnTo>
                <a:lnTo>
                  <a:pt x="126586" y="411955"/>
                </a:lnTo>
                <a:lnTo>
                  <a:pt x="213482" y="539935"/>
                </a:lnTo>
                <a:lnTo>
                  <a:pt x="272549" y="499833"/>
                </a:lnTo>
                <a:moveTo>
                  <a:pt x="916263" y="102208"/>
                </a:moveTo>
                <a:cubicBezTo>
                  <a:pt x="938526" y="101368"/>
                  <a:pt x="949876" y="74781"/>
                  <a:pt x="931122" y="62743"/>
                </a:cubicBezTo>
                <a:cubicBezTo>
                  <a:pt x="892958" y="38255"/>
                  <a:pt x="852243" y="24983"/>
                  <a:pt x="812434" y="18930"/>
                </a:cubicBezTo>
                <a:cubicBezTo>
                  <a:pt x="687929" y="0"/>
                  <a:pt x="572415" y="51721"/>
                  <a:pt x="572415" y="51721"/>
                </a:cubicBezTo>
                <a:lnTo>
                  <a:pt x="665993" y="189557"/>
                </a:lnTo>
                <a:cubicBezTo>
                  <a:pt x="665993" y="189557"/>
                  <a:pt x="696601" y="163407"/>
                  <a:pt x="751277" y="139666"/>
                </a:cubicBezTo>
                <a:cubicBezTo>
                  <a:pt x="793143" y="121491"/>
                  <a:pt x="849112" y="104734"/>
                  <a:pt x="916263" y="102208"/>
                </a:cubicBezTo>
                <a:moveTo>
                  <a:pt x="214204" y="625748"/>
                </a:moveTo>
                <a:cubicBezTo>
                  <a:pt x="235955" y="610981"/>
                  <a:pt x="241614" y="581381"/>
                  <a:pt x="226847" y="559630"/>
                </a:cubicBezTo>
                <a:lnTo>
                  <a:pt x="113213" y="392260"/>
                </a:lnTo>
                <a:cubicBezTo>
                  <a:pt x="98447" y="370509"/>
                  <a:pt x="68846" y="364851"/>
                  <a:pt x="47095" y="379618"/>
                </a:cubicBezTo>
                <a:lnTo>
                  <a:pt x="27409" y="392982"/>
                </a:lnTo>
                <a:cubicBezTo>
                  <a:pt x="5658" y="407749"/>
                  <a:pt x="0" y="437358"/>
                  <a:pt x="14766" y="459101"/>
                </a:cubicBezTo>
                <a:lnTo>
                  <a:pt x="128400" y="626470"/>
                </a:lnTo>
                <a:cubicBezTo>
                  <a:pt x="143166" y="648221"/>
                  <a:pt x="172767" y="653879"/>
                  <a:pt x="194518" y="639113"/>
                </a:cubicBezTo>
                <a:lnTo>
                  <a:pt x="214204" y="625748"/>
                </a:lnTo>
                <a:moveTo>
                  <a:pt x="449354" y="135275"/>
                </a:moveTo>
                <a:lnTo>
                  <a:pt x="272137" y="255591"/>
                </a:lnTo>
                <a:lnTo>
                  <a:pt x="262114" y="240824"/>
                </a:lnTo>
                <a:cubicBezTo>
                  <a:pt x="251033" y="224513"/>
                  <a:pt x="255280" y="202309"/>
                  <a:pt x="271592" y="191236"/>
                </a:cubicBezTo>
                <a:lnTo>
                  <a:pt x="389733" y="111022"/>
                </a:lnTo>
                <a:cubicBezTo>
                  <a:pt x="406045" y="99949"/>
                  <a:pt x="428249" y="104197"/>
                  <a:pt x="439322" y="120509"/>
                </a:cubicBezTo>
                <a:lnTo>
                  <a:pt x="449354" y="135275"/>
                </a:lnTo>
                <a:moveTo>
                  <a:pt x="417428" y="459000"/>
                </a:moveTo>
                <a:lnTo>
                  <a:pt x="584798" y="345366"/>
                </a:lnTo>
                <a:lnTo>
                  <a:pt x="624909" y="404441"/>
                </a:lnTo>
                <a:lnTo>
                  <a:pt x="668352" y="468436"/>
                </a:lnTo>
                <a:lnTo>
                  <a:pt x="1022080" y="925875"/>
                </a:lnTo>
                <a:lnTo>
                  <a:pt x="1062183" y="984941"/>
                </a:lnTo>
                <a:lnTo>
                  <a:pt x="1022802" y="1011679"/>
                </a:lnTo>
                <a:lnTo>
                  <a:pt x="978502" y="1041758"/>
                </a:lnTo>
                <a:lnTo>
                  <a:pt x="860361" y="1121972"/>
                </a:lnTo>
                <a:lnTo>
                  <a:pt x="825900" y="1145368"/>
                </a:lnTo>
                <a:lnTo>
                  <a:pt x="785797" y="1086293"/>
                </a:lnTo>
                <a:lnTo>
                  <a:pt x="500983" y="582069"/>
                </a:lnTo>
                <a:lnTo>
                  <a:pt x="457539" y="518075"/>
                </a:lnTo>
                <a:lnTo>
                  <a:pt x="417428" y="459000"/>
                </a:lnTo>
                <a:moveTo>
                  <a:pt x="1309480" y="1350397"/>
                </a:moveTo>
                <a:lnTo>
                  <a:pt x="1310303" y="1350397"/>
                </a:lnTo>
                <a:lnTo>
                  <a:pt x="1309111" y="1348634"/>
                </a:lnTo>
                <a:lnTo>
                  <a:pt x="965104" y="1348634"/>
                </a:lnTo>
                <a:lnTo>
                  <a:pt x="962418" y="1346443"/>
                </a:lnTo>
                <a:lnTo>
                  <a:pt x="825900" y="1145368"/>
                </a:lnTo>
                <a:lnTo>
                  <a:pt x="860361" y="1121972"/>
                </a:lnTo>
                <a:lnTo>
                  <a:pt x="978502" y="1041758"/>
                </a:lnTo>
                <a:lnTo>
                  <a:pt x="1022802" y="1011679"/>
                </a:lnTo>
                <a:lnTo>
                  <a:pt x="1062183" y="984941"/>
                </a:lnTo>
                <a:lnTo>
                  <a:pt x="1309111" y="1348634"/>
                </a:lnTo>
              </a:path>
            </a:pathLst>
          </a:custGeom>
          <a:solidFill>
            <a:schemeClr val="accent1"/>
          </a:solidFill>
          <a:ln>
            <a:noFill/>
          </a:ln>
        </p:spPr>
        <p:txBody>
          <a:bodyPr rtlCol="0" anchor="ctr"/>
          <a:lstStyle/>
          <a:p>
            <a:pPr algn="ctr"/>
            <a:endParaRPr/>
          </a:p>
        </p:txBody>
      </p:sp>
      <p:sp>
        <p:nvSpPr>
          <p:cNvPr id="13" name="Rounded Rectangle 8">
            <a:extLst>
              <a:ext uri="{FF2B5EF4-FFF2-40B4-BE49-F238E27FC236}">
                <a16:creationId xmlns:a16="http://schemas.microsoft.com/office/drawing/2014/main" id="{ECDC7CF0-64A1-EF54-C440-7715E0F34AD2}"/>
              </a:ext>
            </a:extLst>
          </p:cNvPr>
          <p:cNvSpPr/>
          <p:nvPr/>
        </p:nvSpPr>
        <p:spPr>
          <a:xfrm>
            <a:off x="3910327" y="3424496"/>
            <a:ext cx="1397309" cy="1440055"/>
          </a:xfrm>
          <a:custGeom>
            <a:avLst/>
            <a:gdLst/>
            <a:ahLst/>
            <a:cxnLst/>
            <a:rect l="0" t="0" r="0" b="0"/>
            <a:pathLst>
              <a:path w="1310310" h="1350394">
                <a:moveTo>
                  <a:pt x="666000" y="189552"/>
                </a:moveTo>
                <a:lnTo>
                  <a:pt x="572419" y="51719"/>
                </a:lnTo>
                <a:lnTo>
                  <a:pt x="449354" y="135273"/>
                </a:lnTo>
                <a:lnTo>
                  <a:pt x="272141" y="255590"/>
                </a:lnTo>
                <a:lnTo>
                  <a:pt x="188456" y="312407"/>
                </a:lnTo>
                <a:cubicBezTo>
                  <a:pt x="172144" y="323482"/>
                  <a:pt x="167899" y="345684"/>
                  <a:pt x="178973" y="361996"/>
                </a:cubicBezTo>
                <a:lnTo>
                  <a:pt x="279239" y="509674"/>
                </a:lnTo>
                <a:cubicBezTo>
                  <a:pt x="290313" y="525986"/>
                  <a:pt x="312515" y="530232"/>
                  <a:pt x="328827" y="519156"/>
                </a:cubicBezTo>
                <a:lnTo>
                  <a:pt x="584803" y="345364"/>
                </a:lnTo>
                <a:close/>
                <a:moveTo>
                  <a:pt x="272555" y="499829"/>
                </a:moveTo>
                <a:lnTo>
                  <a:pt x="185658" y="371841"/>
                </a:lnTo>
                <a:lnTo>
                  <a:pt x="126587" y="411947"/>
                </a:lnTo>
                <a:lnTo>
                  <a:pt x="213483" y="539934"/>
                </a:lnTo>
                <a:close/>
                <a:moveTo>
                  <a:pt x="916267" y="102204"/>
                </a:moveTo>
                <a:cubicBezTo>
                  <a:pt x="938532" y="101366"/>
                  <a:pt x="949879" y="74777"/>
                  <a:pt x="931127" y="62743"/>
                </a:cubicBezTo>
                <a:cubicBezTo>
                  <a:pt x="892966" y="38252"/>
                  <a:pt x="852243" y="24979"/>
                  <a:pt x="812438" y="18928"/>
                </a:cubicBezTo>
                <a:cubicBezTo>
                  <a:pt x="687933" y="0"/>
                  <a:pt x="572419" y="51719"/>
                  <a:pt x="572419" y="51719"/>
                </a:cubicBezTo>
                <a:lnTo>
                  <a:pt x="666000" y="189552"/>
                </a:lnTo>
                <a:cubicBezTo>
                  <a:pt x="666000" y="189552"/>
                  <a:pt x="696603" y="163401"/>
                  <a:pt x="751282" y="139662"/>
                </a:cubicBezTo>
                <a:cubicBezTo>
                  <a:pt x="793143" y="121490"/>
                  <a:pt x="849114" y="104732"/>
                  <a:pt x="916267" y="102204"/>
                </a:cubicBezTo>
                <a:close/>
                <a:moveTo>
                  <a:pt x="214208" y="625743"/>
                </a:moveTo>
                <a:cubicBezTo>
                  <a:pt x="235958" y="610976"/>
                  <a:pt x="241619" y="581374"/>
                  <a:pt x="226852" y="559625"/>
                </a:cubicBezTo>
                <a:lnTo>
                  <a:pt x="113218" y="392257"/>
                </a:lnTo>
                <a:cubicBezTo>
                  <a:pt x="98452" y="370507"/>
                  <a:pt x="68850" y="364847"/>
                  <a:pt x="47100" y="379613"/>
                </a:cubicBezTo>
                <a:lnTo>
                  <a:pt x="27410" y="392981"/>
                </a:lnTo>
                <a:cubicBezTo>
                  <a:pt x="5660" y="407748"/>
                  <a:pt x="0" y="437350"/>
                  <a:pt x="14766" y="459100"/>
                </a:cubicBezTo>
                <a:lnTo>
                  <a:pt x="128400" y="626468"/>
                </a:lnTo>
                <a:cubicBezTo>
                  <a:pt x="143166" y="648217"/>
                  <a:pt x="172769" y="653879"/>
                  <a:pt x="194518" y="639112"/>
                </a:cubicBezTo>
                <a:close/>
                <a:moveTo>
                  <a:pt x="449354" y="135273"/>
                </a:moveTo>
                <a:lnTo>
                  <a:pt x="272141" y="255590"/>
                </a:lnTo>
                <a:lnTo>
                  <a:pt x="262114" y="240823"/>
                </a:lnTo>
                <a:cubicBezTo>
                  <a:pt x="251039" y="224511"/>
                  <a:pt x="255285" y="202309"/>
                  <a:pt x="271597" y="191234"/>
                </a:cubicBezTo>
                <a:lnTo>
                  <a:pt x="389739" y="111022"/>
                </a:lnTo>
                <a:cubicBezTo>
                  <a:pt x="406051" y="99948"/>
                  <a:pt x="428253" y="104193"/>
                  <a:pt x="439328" y="120505"/>
                </a:cubicBezTo>
                <a:close/>
                <a:moveTo>
                  <a:pt x="417434" y="458997"/>
                </a:moveTo>
                <a:lnTo>
                  <a:pt x="584803" y="345364"/>
                </a:lnTo>
                <a:lnTo>
                  <a:pt x="624909" y="404435"/>
                </a:lnTo>
                <a:lnTo>
                  <a:pt x="668356" y="468429"/>
                </a:lnTo>
                <a:lnTo>
                  <a:pt x="1022081" y="925868"/>
                </a:lnTo>
                <a:lnTo>
                  <a:pt x="1062187" y="984940"/>
                </a:lnTo>
                <a:lnTo>
                  <a:pt x="1022807" y="1011677"/>
                </a:lnTo>
                <a:lnTo>
                  <a:pt x="978503" y="1041756"/>
                </a:lnTo>
                <a:lnTo>
                  <a:pt x="860361" y="1121968"/>
                </a:lnTo>
                <a:lnTo>
                  <a:pt x="825903" y="1145363"/>
                </a:lnTo>
                <a:lnTo>
                  <a:pt x="785797" y="1086292"/>
                </a:lnTo>
                <a:lnTo>
                  <a:pt x="500988" y="582063"/>
                </a:lnTo>
                <a:lnTo>
                  <a:pt x="457540" y="518069"/>
                </a:lnTo>
                <a:close/>
                <a:moveTo>
                  <a:pt x="1022807" y="1011677"/>
                </a:moveTo>
                <a:lnTo>
                  <a:pt x="1062187" y="984940"/>
                </a:lnTo>
                <a:lnTo>
                  <a:pt x="1309113" y="1348631"/>
                </a:lnTo>
                <a:lnTo>
                  <a:pt x="1309483" y="1350394"/>
                </a:lnTo>
                <a:lnTo>
                  <a:pt x="1252776" y="1350394"/>
                </a:lnTo>
                <a:lnTo>
                  <a:pt x="1108941" y="1350394"/>
                </a:lnTo>
                <a:lnTo>
                  <a:pt x="965106" y="1350394"/>
                </a:lnTo>
                <a:lnTo>
                  <a:pt x="962423" y="1346441"/>
                </a:lnTo>
                <a:lnTo>
                  <a:pt x="825903" y="1145363"/>
                </a:lnTo>
                <a:lnTo>
                  <a:pt x="860361" y="1121968"/>
                </a:lnTo>
                <a:lnTo>
                  <a:pt x="978503" y="1041756"/>
                </a:lnTo>
                <a:close/>
                <a:moveTo>
                  <a:pt x="87206" y="438684"/>
                </a:moveTo>
                <a:lnTo>
                  <a:pt x="47100" y="379613"/>
                </a:lnTo>
                <a:moveTo>
                  <a:pt x="214208" y="625743"/>
                </a:moveTo>
                <a:lnTo>
                  <a:pt x="144023" y="522368"/>
                </a:lnTo>
                <a:moveTo>
                  <a:pt x="554853" y="121179"/>
                </a:moveTo>
                <a:lnTo>
                  <a:pt x="431789" y="204733"/>
                </a:lnTo>
                <a:moveTo>
                  <a:pt x="377640" y="241497"/>
                </a:moveTo>
                <a:lnTo>
                  <a:pt x="318568" y="281603"/>
                </a:lnTo>
                <a:moveTo>
                  <a:pt x="1022807" y="1011677"/>
                </a:moveTo>
                <a:lnTo>
                  <a:pt x="1159835" y="1213504"/>
                </a:lnTo>
                <a:moveTo>
                  <a:pt x="1213310" y="1292265"/>
                </a:moveTo>
                <a:lnTo>
                  <a:pt x="1252776" y="1350394"/>
                </a:lnTo>
                <a:moveTo>
                  <a:pt x="978503" y="1041756"/>
                </a:moveTo>
                <a:lnTo>
                  <a:pt x="1075426" y="1184512"/>
                </a:lnTo>
                <a:moveTo>
                  <a:pt x="860361" y="1121968"/>
                </a:moveTo>
                <a:lnTo>
                  <a:pt x="997389" y="1323795"/>
                </a:lnTo>
                <a:moveTo>
                  <a:pt x="1027962" y="1231121"/>
                </a:moveTo>
                <a:lnTo>
                  <a:pt x="1108941" y="1350394"/>
                </a:lnTo>
                <a:moveTo>
                  <a:pt x="967803" y="1142514"/>
                </a:moveTo>
                <a:lnTo>
                  <a:pt x="997882" y="1186817"/>
                </a:lnTo>
                <a:moveTo>
                  <a:pt x="624909" y="404435"/>
                </a:moveTo>
                <a:lnTo>
                  <a:pt x="457540" y="518069"/>
                </a:lnTo>
                <a:moveTo>
                  <a:pt x="785797" y="1086292"/>
                </a:moveTo>
                <a:lnTo>
                  <a:pt x="1022081" y="925868"/>
                </a:lnTo>
                <a:moveTo>
                  <a:pt x="962423" y="1346441"/>
                </a:moveTo>
                <a:lnTo>
                  <a:pt x="962423" y="1350394"/>
                </a:lnTo>
                <a:lnTo>
                  <a:pt x="965106" y="1350394"/>
                </a:lnTo>
                <a:moveTo>
                  <a:pt x="1309113" y="1348631"/>
                </a:moveTo>
                <a:lnTo>
                  <a:pt x="1310310" y="1350394"/>
                </a:lnTo>
                <a:lnTo>
                  <a:pt x="1309483" y="1350394"/>
                </a:lnTo>
              </a:path>
            </a:pathLst>
          </a:custGeom>
          <a:noFill/>
          <a:ln w="12591">
            <a:solidFill>
              <a:srgbClr val="FFFFFF"/>
            </a:solidFill>
          </a:ln>
        </p:spPr>
        <p:txBody>
          <a:bodyPr rtlCol="0" anchor="ctr"/>
          <a:lstStyle/>
          <a:p>
            <a:pPr algn="ctr"/>
            <a:endParaRPr/>
          </a:p>
        </p:txBody>
      </p:sp>
      <p:sp>
        <p:nvSpPr>
          <p:cNvPr id="14" name="Rounded Rectangle 9">
            <a:extLst>
              <a:ext uri="{FF2B5EF4-FFF2-40B4-BE49-F238E27FC236}">
                <a16:creationId xmlns:a16="http://schemas.microsoft.com/office/drawing/2014/main" id="{8B6CA43D-A65E-A91C-F320-5843EF9A6F84}"/>
              </a:ext>
            </a:extLst>
          </p:cNvPr>
          <p:cNvSpPr/>
          <p:nvPr/>
        </p:nvSpPr>
        <p:spPr>
          <a:xfrm>
            <a:off x="5595472" y="1405686"/>
            <a:ext cx="304378" cy="416595"/>
          </a:xfrm>
          <a:custGeom>
            <a:avLst/>
            <a:gdLst/>
            <a:ahLst/>
            <a:cxnLst/>
            <a:rect l="0" t="0" r="0" b="0"/>
            <a:pathLst>
              <a:path w="285427" h="390657">
                <a:moveTo>
                  <a:pt x="166429" y="41"/>
                </a:moveTo>
                <a:cubicBezTo>
                  <a:pt x="168343" y="134"/>
                  <a:pt x="170240" y="386"/>
                  <a:pt x="172095" y="763"/>
                </a:cubicBezTo>
                <a:lnTo>
                  <a:pt x="172095" y="81548"/>
                </a:lnTo>
                <a:cubicBezTo>
                  <a:pt x="172095" y="102090"/>
                  <a:pt x="188742" y="118737"/>
                  <a:pt x="209285" y="118737"/>
                </a:cubicBezTo>
                <a:lnTo>
                  <a:pt x="285427" y="118737"/>
                </a:lnTo>
                <a:lnTo>
                  <a:pt x="285427" y="353467"/>
                </a:lnTo>
                <a:cubicBezTo>
                  <a:pt x="285427" y="374001"/>
                  <a:pt x="268780" y="390648"/>
                  <a:pt x="248237" y="390657"/>
                </a:cubicBezTo>
                <a:lnTo>
                  <a:pt x="37189" y="390657"/>
                </a:lnTo>
                <a:cubicBezTo>
                  <a:pt x="16647" y="390648"/>
                  <a:pt x="0" y="374001"/>
                  <a:pt x="0" y="353467"/>
                </a:cubicBezTo>
                <a:lnTo>
                  <a:pt x="0" y="37189"/>
                </a:lnTo>
                <a:cubicBezTo>
                  <a:pt x="0" y="16655"/>
                  <a:pt x="16647" y="8"/>
                  <a:pt x="37189" y="0"/>
                </a:cubicBezTo>
                <a:lnTo>
                  <a:pt x="166429" y="0"/>
                </a:lnTo>
                <a:moveTo>
                  <a:pt x="71356" y="259159"/>
                </a:moveTo>
                <a:cubicBezTo>
                  <a:pt x="66722" y="259159"/>
                  <a:pt x="62961" y="262920"/>
                  <a:pt x="62961" y="267554"/>
                </a:cubicBezTo>
                <a:cubicBezTo>
                  <a:pt x="62961" y="272196"/>
                  <a:pt x="66722" y="275949"/>
                  <a:pt x="71356" y="275949"/>
                </a:cubicBezTo>
                <a:lnTo>
                  <a:pt x="172095" y="275949"/>
                </a:lnTo>
                <a:cubicBezTo>
                  <a:pt x="176729" y="275949"/>
                  <a:pt x="180490" y="272196"/>
                  <a:pt x="180490" y="267554"/>
                </a:cubicBezTo>
                <a:cubicBezTo>
                  <a:pt x="180490" y="262920"/>
                  <a:pt x="176729" y="259159"/>
                  <a:pt x="172095" y="259159"/>
                </a:cubicBezTo>
                <a:lnTo>
                  <a:pt x="71356" y="259159"/>
                </a:lnTo>
                <a:moveTo>
                  <a:pt x="71356" y="203904"/>
                </a:moveTo>
                <a:cubicBezTo>
                  <a:pt x="66722" y="203904"/>
                  <a:pt x="62961" y="207665"/>
                  <a:pt x="62961" y="212299"/>
                </a:cubicBezTo>
                <a:cubicBezTo>
                  <a:pt x="62961" y="216941"/>
                  <a:pt x="66722" y="220693"/>
                  <a:pt x="71356" y="220693"/>
                </a:cubicBezTo>
                <a:lnTo>
                  <a:pt x="214070" y="220693"/>
                </a:lnTo>
                <a:cubicBezTo>
                  <a:pt x="218704" y="220693"/>
                  <a:pt x="222465" y="216941"/>
                  <a:pt x="222465" y="212299"/>
                </a:cubicBezTo>
                <a:cubicBezTo>
                  <a:pt x="222465" y="207665"/>
                  <a:pt x="218704" y="203904"/>
                  <a:pt x="214070" y="203904"/>
                </a:cubicBezTo>
                <a:lnTo>
                  <a:pt x="71356" y="203904"/>
                </a:lnTo>
                <a:moveTo>
                  <a:pt x="71356" y="151276"/>
                </a:moveTo>
                <a:cubicBezTo>
                  <a:pt x="66722" y="151276"/>
                  <a:pt x="62961" y="155037"/>
                  <a:pt x="62961" y="159671"/>
                </a:cubicBezTo>
                <a:cubicBezTo>
                  <a:pt x="62961" y="164305"/>
                  <a:pt x="66722" y="168066"/>
                  <a:pt x="71356" y="168066"/>
                </a:cubicBezTo>
                <a:lnTo>
                  <a:pt x="214070" y="168066"/>
                </a:lnTo>
                <a:cubicBezTo>
                  <a:pt x="218704" y="168066"/>
                  <a:pt x="222465" y="164305"/>
                  <a:pt x="222465" y="159671"/>
                </a:cubicBezTo>
                <a:cubicBezTo>
                  <a:pt x="222465" y="155037"/>
                  <a:pt x="218704" y="151276"/>
                  <a:pt x="214070" y="151276"/>
                </a:cubicBezTo>
                <a:lnTo>
                  <a:pt x="71356" y="151276"/>
                </a:lnTo>
                <a:moveTo>
                  <a:pt x="188885" y="9016"/>
                </a:moveTo>
                <a:lnTo>
                  <a:pt x="188885" y="81548"/>
                </a:lnTo>
                <a:cubicBezTo>
                  <a:pt x="188885" y="92814"/>
                  <a:pt x="198019" y="101947"/>
                  <a:pt x="209285" y="101947"/>
                </a:cubicBezTo>
                <a:lnTo>
                  <a:pt x="281632" y="101947"/>
                </a:lnTo>
                <a:cubicBezTo>
                  <a:pt x="280037" y="98682"/>
                  <a:pt x="277964" y="95643"/>
                  <a:pt x="275453" y="92948"/>
                </a:cubicBezTo>
                <a:lnTo>
                  <a:pt x="274127" y="91605"/>
                </a:lnTo>
                <a:lnTo>
                  <a:pt x="190514" y="10493"/>
                </a:lnTo>
                <a:cubicBezTo>
                  <a:pt x="189985" y="9981"/>
                  <a:pt x="189439" y="9494"/>
                  <a:pt x="188885" y="9016"/>
                </a:cubicBezTo>
              </a:path>
            </a:pathLst>
          </a:custGeom>
          <a:solidFill>
            <a:schemeClr val="accent6"/>
          </a:solidFill>
          <a:ln>
            <a:noFill/>
          </a:ln>
        </p:spPr>
        <p:txBody>
          <a:bodyPr rtlCol="0" anchor="ctr"/>
          <a:lstStyle/>
          <a:p>
            <a:pPr algn="ctr"/>
            <a:endParaRPr/>
          </a:p>
        </p:txBody>
      </p:sp>
      <p:sp>
        <p:nvSpPr>
          <p:cNvPr id="15" name="Rounded Rectangle 10">
            <a:extLst>
              <a:ext uri="{FF2B5EF4-FFF2-40B4-BE49-F238E27FC236}">
                <a16:creationId xmlns:a16="http://schemas.microsoft.com/office/drawing/2014/main" id="{08DB9F4B-66B3-C6DC-0B83-4AD211E994A8}"/>
              </a:ext>
            </a:extLst>
          </p:cNvPr>
          <p:cNvSpPr/>
          <p:nvPr/>
        </p:nvSpPr>
        <p:spPr>
          <a:xfrm>
            <a:off x="3192168" y="2850356"/>
            <a:ext cx="304378" cy="429817"/>
          </a:xfrm>
          <a:custGeom>
            <a:avLst/>
            <a:gdLst/>
            <a:ahLst/>
            <a:cxnLst/>
            <a:rect l="0" t="0" r="0" b="0"/>
            <a:pathLst>
              <a:path w="285427" h="403056">
                <a:moveTo>
                  <a:pt x="251847" y="117629"/>
                </a:moveTo>
                <a:lnTo>
                  <a:pt x="197280" y="117629"/>
                </a:lnTo>
                <a:cubicBezTo>
                  <a:pt x="194963" y="117629"/>
                  <a:pt x="193083" y="119510"/>
                  <a:pt x="193083" y="121827"/>
                </a:cubicBezTo>
                <a:lnTo>
                  <a:pt x="193083" y="184788"/>
                </a:lnTo>
                <a:cubicBezTo>
                  <a:pt x="193083" y="212609"/>
                  <a:pt x="170534" y="235158"/>
                  <a:pt x="142713" y="235158"/>
                </a:cubicBezTo>
                <a:cubicBezTo>
                  <a:pt x="114892" y="235158"/>
                  <a:pt x="92344" y="212609"/>
                  <a:pt x="92344" y="184788"/>
                </a:cubicBezTo>
                <a:lnTo>
                  <a:pt x="92344" y="121827"/>
                </a:lnTo>
                <a:cubicBezTo>
                  <a:pt x="92344" y="119510"/>
                  <a:pt x="90463" y="117629"/>
                  <a:pt x="88146" y="117629"/>
                </a:cubicBezTo>
                <a:lnTo>
                  <a:pt x="33579" y="117629"/>
                </a:lnTo>
                <a:cubicBezTo>
                  <a:pt x="15035" y="117629"/>
                  <a:pt x="0" y="132664"/>
                  <a:pt x="0" y="151209"/>
                </a:cubicBezTo>
                <a:lnTo>
                  <a:pt x="0" y="369477"/>
                </a:lnTo>
                <a:cubicBezTo>
                  <a:pt x="0" y="388021"/>
                  <a:pt x="15035" y="403056"/>
                  <a:pt x="33579" y="403056"/>
                </a:cubicBezTo>
                <a:lnTo>
                  <a:pt x="251847" y="403056"/>
                </a:lnTo>
                <a:cubicBezTo>
                  <a:pt x="270391" y="403056"/>
                  <a:pt x="285427" y="388021"/>
                  <a:pt x="285427" y="369477"/>
                </a:cubicBezTo>
                <a:lnTo>
                  <a:pt x="285427" y="151209"/>
                </a:lnTo>
                <a:cubicBezTo>
                  <a:pt x="285427" y="132664"/>
                  <a:pt x="270391" y="117629"/>
                  <a:pt x="251847" y="117629"/>
                </a:cubicBezTo>
                <a:moveTo>
                  <a:pt x="125923" y="184788"/>
                </a:moveTo>
                <a:cubicBezTo>
                  <a:pt x="125923" y="194065"/>
                  <a:pt x="133437" y="201578"/>
                  <a:pt x="142713" y="201578"/>
                </a:cubicBezTo>
                <a:cubicBezTo>
                  <a:pt x="151989" y="201578"/>
                  <a:pt x="159503" y="194065"/>
                  <a:pt x="159503" y="184788"/>
                </a:cubicBezTo>
                <a:lnTo>
                  <a:pt x="159503" y="96642"/>
                </a:lnTo>
                <a:cubicBezTo>
                  <a:pt x="159503" y="94325"/>
                  <a:pt x="161383" y="92444"/>
                  <a:pt x="163700" y="92444"/>
                </a:cubicBezTo>
                <a:lnTo>
                  <a:pt x="201477" y="92444"/>
                </a:lnTo>
                <a:cubicBezTo>
                  <a:pt x="208303" y="92486"/>
                  <a:pt x="214464" y="88390"/>
                  <a:pt x="217084" y="82093"/>
                </a:cubicBezTo>
                <a:cubicBezTo>
                  <a:pt x="219694" y="75797"/>
                  <a:pt x="218242" y="68536"/>
                  <a:pt x="213398" y="63734"/>
                </a:cubicBezTo>
                <a:lnTo>
                  <a:pt x="154634" y="4969"/>
                </a:lnTo>
                <a:cubicBezTo>
                  <a:pt x="151477" y="1788"/>
                  <a:pt x="147188" y="0"/>
                  <a:pt x="142713" y="0"/>
                </a:cubicBezTo>
                <a:cubicBezTo>
                  <a:pt x="138239" y="0"/>
                  <a:pt x="133949" y="1788"/>
                  <a:pt x="130792" y="4969"/>
                </a:cubicBezTo>
                <a:lnTo>
                  <a:pt x="72028" y="63734"/>
                </a:lnTo>
                <a:cubicBezTo>
                  <a:pt x="67184" y="68536"/>
                  <a:pt x="65732" y="75797"/>
                  <a:pt x="68343" y="82093"/>
                </a:cubicBezTo>
                <a:cubicBezTo>
                  <a:pt x="70962" y="88390"/>
                  <a:pt x="77124" y="92486"/>
                  <a:pt x="83949" y="92444"/>
                </a:cubicBezTo>
                <a:lnTo>
                  <a:pt x="121726" y="92444"/>
                </a:lnTo>
                <a:cubicBezTo>
                  <a:pt x="124043" y="92444"/>
                  <a:pt x="125923" y="94325"/>
                  <a:pt x="125923" y="96642"/>
                </a:cubicBezTo>
                <a:lnTo>
                  <a:pt x="125923" y="184788"/>
                </a:lnTo>
              </a:path>
            </a:pathLst>
          </a:custGeom>
          <a:solidFill>
            <a:schemeClr val="accent1"/>
          </a:solidFill>
          <a:ln>
            <a:noFill/>
          </a:ln>
        </p:spPr>
        <p:txBody>
          <a:bodyPr rtlCol="0" anchor="ctr"/>
          <a:lstStyle/>
          <a:p>
            <a:pPr algn="ctr"/>
            <a:endParaRPr/>
          </a:p>
        </p:txBody>
      </p:sp>
      <p:sp>
        <p:nvSpPr>
          <p:cNvPr id="16" name="Rounded Rectangle 11">
            <a:extLst>
              <a:ext uri="{FF2B5EF4-FFF2-40B4-BE49-F238E27FC236}">
                <a16:creationId xmlns:a16="http://schemas.microsoft.com/office/drawing/2014/main" id="{5262AB96-C5EC-6A66-C8D7-5DEDD18E4CB7}"/>
              </a:ext>
            </a:extLst>
          </p:cNvPr>
          <p:cNvSpPr/>
          <p:nvPr/>
        </p:nvSpPr>
        <p:spPr>
          <a:xfrm>
            <a:off x="7963745" y="2850356"/>
            <a:ext cx="429709" cy="384501"/>
          </a:xfrm>
          <a:custGeom>
            <a:avLst/>
            <a:gdLst/>
            <a:ahLst/>
            <a:cxnLst/>
            <a:rect l="0" t="0" r="0" b="0"/>
            <a:pathLst>
              <a:path w="402955" h="360561">
                <a:moveTo>
                  <a:pt x="165883" y="209453"/>
                </a:moveTo>
                <a:cubicBezTo>
                  <a:pt x="165791" y="201360"/>
                  <a:pt x="159201" y="194845"/>
                  <a:pt x="151108" y="194845"/>
                </a:cubicBezTo>
                <a:lnTo>
                  <a:pt x="140698" y="194845"/>
                </a:lnTo>
                <a:cubicBezTo>
                  <a:pt x="139582" y="194804"/>
                  <a:pt x="138499" y="195198"/>
                  <a:pt x="137676" y="195954"/>
                </a:cubicBezTo>
                <a:cubicBezTo>
                  <a:pt x="136862" y="196709"/>
                  <a:pt x="136375" y="197759"/>
                  <a:pt x="136333" y="198875"/>
                </a:cubicBezTo>
                <a:lnTo>
                  <a:pt x="136333" y="220030"/>
                </a:lnTo>
                <a:cubicBezTo>
                  <a:pt x="136375" y="221147"/>
                  <a:pt x="136862" y="222196"/>
                  <a:pt x="137676" y="222952"/>
                </a:cubicBezTo>
                <a:cubicBezTo>
                  <a:pt x="138499" y="223707"/>
                  <a:pt x="139582" y="224102"/>
                  <a:pt x="140698" y="224060"/>
                </a:cubicBezTo>
                <a:lnTo>
                  <a:pt x="151108" y="224060"/>
                </a:lnTo>
                <a:cubicBezTo>
                  <a:pt x="159201" y="224060"/>
                  <a:pt x="165791" y="217545"/>
                  <a:pt x="165883" y="209453"/>
                </a:cubicBezTo>
                <a:moveTo>
                  <a:pt x="67159" y="274429"/>
                </a:moveTo>
                <a:cubicBezTo>
                  <a:pt x="75252" y="274429"/>
                  <a:pt x="81842" y="267915"/>
                  <a:pt x="81934" y="259822"/>
                </a:cubicBezTo>
                <a:lnTo>
                  <a:pt x="81934" y="209453"/>
                </a:lnTo>
                <a:cubicBezTo>
                  <a:pt x="81934" y="201293"/>
                  <a:pt x="75319" y="194678"/>
                  <a:pt x="67159" y="194678"/>
                </a:cubicBezTo>
                <a:cubicBezTo>
                  <a:pt x="58999" y="194678"/>
                  <a:pt x="52384" y="201293"/>
                  <a:pt x="52384" y="209453"/>
                </a:cubicBezTo>
                <a:lnTo>
                  <a:pt x="52384" y="259822"/>
                </a:lnTo>
                <a:cubicBezTo>
                  <a:pt x="52476" y="267915"/>
                  <a:pt x="59066" y="274429"/>
                  <a:pt x="67159" y="274429"/>
                </a:cubicBezTo>
                <a:moveTo>
                  <a:pt x="360981" y="108714"/>
                </a:moveTo>
                <a:lnTo>
                  <a:pt x="293822" y="108714"/>
                </a:lnTo>
                <a:cubicBezTo>
                  <a:pt x="292336" y="108688"/>
                  <a:pt x="290950" y="107933"/>
                  <a:pt x="290128" y="106699"/>
                </a:cubicBezTo>
                <a:lnTo>
                  <a:pt x="241101" y="22750"/>
                </a:lnTo>
                <a:cubicBezTo>
                  <a:pt x="232807" y="8655"/>
                  <a:pt x="217671" y="0"/>
                  <a:pt x="201310" y="0"/>
                </a:cubicBezTo>
                <a:cubicBezTo>
                  <a:pt x="184948" y="0"/>
                  <a:pt x="169812" y="8655"/>
                  <a:pt x="161518" y="22750"/>
                </a:cubicBezTo>
                <a:lnTo>
                  <a:pt x="112491" y="106699"/>
                </a:lnTo>
                <a:cubicBezTo>
                  <a:pt x="111669" y="107933"/>
                  <a:pt x="110284" y="108688"/>
                  <a:pt x="108798" y="108714"/>
                </a:cubicBezTo>
                <a:lnTo>
                  <a:pt x="41638" y="108714"/>
                </a:lnTo>
                <a:cubicBezTo>
                  <a:pt x="18586" y="108898"/>
                  <a:pt x="0" y="127636"/>
                  <a:pt x="0" y="150688"/>
                </a:cubicBezTo>
                <a:lnTo>
                  <a:pt x="0" y="318587"/>
                </a:lnTo>
                <a:cubicBezTo>
                  <a:pt x="0" y="341765"/>
                  <a:pt x="18796" y="360561"/>
                  <a:pt x="41974" y="360561"/>
                </a:cubicBezTo>
                <a:lnTo>
                  <a:pt x="360981" y="360561"/>
                </a:lnTo>
                <a:cubicBezTo>
                  <a:pt x="384159" y="360561"/>
                  <a:pt x="402955" y="341765"/>
                  <a:pt x="402955" y="318587"/>
                </a:cubicBezTo>
                <a:lnTo>
                  <a:pt x="402955" y="150688"/>
                </a:lnTo>
                <a:cubicBezTo>
                  <a:pt x="402955" y="127510"/>
                  <a:pt x="384159" y="108714"/>
                  <a:pt x="360981" y="108714"/>
                </a:cubicBezTo>
                <a:moveTo>
                  <a:pt x="243452" y="224060"/>
                </a:moveTo>
                <a:cubicBezTo>
                  <a:pt x="249295" y="224060"/>
                  <a:pt x="254030" y="228795"/>
                  <a:pt x="254030" y="234637"/>
                </a:cubicBezTo>
                <a:cubicBezTo>
                  <a:pt x="254030" y="240480"/>
                  <a:pt x="249295" y="245215"/>
                  <a:pt x="243452" y="245215"/>
                </a:cubicBezTo>
                <a:lnTo>
                  <a:pt x="224647" y="245215"/>
                </a:lnTo>
                <a:cubicBezTo>
                  <a:pt x="223531" y="245173"/>
                  <a:pt x="222448" y="245568"/>
                  <a:pt x="221625" y="246323"/>
                </a:cubicBezTo>
                <a:cubicBezTo>
                  <a:pt x="220811" y="247079"/>
                  <a:pt x="220324" y="248128"/>
                  <a:pt x="220282" y="249245"/>
                </a:cubicBezTo>
                <a:lnTo>
                  <a:pt x="220282" y="268217"/>
                </a:lnTo>
                <a:cubicBezTo>
                  <a:pt x="220282" y="269896"/>
                  <a:pt x="220962" y="271499"/>
                  <a:pt x="222163" y="272666"/>
                </a:cubicBezTo>
                <a:cubicBezTo>
                  <a:pt x="223363" y="273842"/>
                  <a:pt x="224983" y="274471"/>
                  <a:pt x="226662" y="274429"/>
                </a:cubicBezTo>
                <a:lnTo>
                  <a:pt x="260242" y="274429"/>
                </a:lnTo>
                <a:cubicBezTo>
                  <a:pt x="266085" y="274429"/>
                  <a:pt x="270819" y="279164"/>
                  <a:pt x="270819" y="285007"/>
                </a:cubicBezTo>
                <a:cubicBezTo>
                  <a:pt x="270819" y="290850"/>
                  <a:pt x="266085" y="295584"/>
                  <a:pt x="260242" y="295584"/>
                </a:cubicBezTo>
                <a:lnTo>
                  <a:pt x="226662" y="295584"/>
                </a:lnTo>
                <a:cubicBezTo>
                  <a:pt x="219417" y="295584"/>
                  <a:pt x="212475" y="292697"/>
                  <a:pt x="207371" y="287559"/>
                </a:cubicBezTo>
                <a:cubicBezTo>
                  <a:pt x="202267" y="282421"/>
                  <a:pt x="199421" y="275462"/>
                  <a:pt x="199463" y="268217"/>
                </a:cubicBezTo>
                <a:lnTo>
                  <a:pt x="199463" y="201058"/>
                </a:lnTo>
                <a:cubicBezTo>
                  <a:pt x="199421" y="193813"/>
                  <a:pt x="202267" y="186854"/>
                  <a:pt x="207371" y="181716"/>
                </a:cubicBezTo>
                <a:cubicBezTo>
                  <a:pt x="212475" y="176578"/>
                  <a:pt x="219417" y="173690"/>
                  <a:pt x="226662" y="173690"/>
                </a:cubicBezTo>
                <a:lnTo>
                  <a:pt x="260242" y="173690"/>
                </a:lnTo>
                <a:cubicBezTo>
                  <a:pt x="266085" y="173690"/>
                  <a:pt x="270819" y="178425"/>
                  <a:pt x="270819" y="184268"/>
                </a:cubicBezTo>
                <a:cubicBezTo>
                  <a:pt x="270819" y="190111"/>
                  <a:pt x="266085" y="194845"/>
                  <a:pt x="260242" y="194845"/>
                </a:cubicBezTo>
                <a:lnTo>
                  <a:pt x="226662" y="194845"/>
                </a:lnTo>
                <a:cubicBezTo>
                  <a:pt x="224983" y="194804"/>
                  <a:pt x="223363" y="195433"/>
                  <a:pt x="222163" y="196608"/>
                </a:cubicBezTo>
                <a:cubicBezTo>
                  <a:pt x="220962" y="197775"/>
                  <a:pt x="220282" y="199379"/>
                  <a:pt x="220282" y="201058"/>
                </a:cubicBezTo>
                <a:lnTo>
                  <a:pt x="220282" y="220030"/>
                </a:lnTo>
                <a:cubicBezTo>
                  <a:pt x="220324" y="221147"/>
                  <a:pt x="220811" y="222196"/>
                  <a:pt x="221625" y="222952"/>
                </a:cubicBezTo>
                <a:cubicBezTo>
                  <a:pt x="222448" y="223707"/>
                  <a:pt x="223531" y="224102"/>
                  <a:pt x="224647" y="224060"/>
                </a:cubicBezTo>
                <a:lnTo>
                  <a:pt x="243452" y="224060"/>
                </a:lnTo>
                <a:moveTo>
                  <a:pt x="31564" y="209453"/>
                </a:moveTo>
                <a:cubicBezTo>
                  <a:pt x="31564" y="189792"/>
                  <a:pt x="47498" y="173850"/>
                  <a:pt x="67159" y="173850"/>
                </a:cubicBezTo>
                <a:cubicBezTo>
                  <a:pt x="86820" y="173850"/>
                  <a:pt x="102753" y="189792"/>
                  <a:pt x="102753" y="209453"/>
                </a:cubicBezTo>
                <a:lnTo>
                  <a:pt x="102753" y="259822"/>
                </a:lnTo>
                <a:cubicBezTo>
                  <a:pt x="102753" y="279483"/>
                  <a:pt x="86820" y="295425"/>
                  <a:pt x="67159" y="295425"/>
                </a:cubicBezTo>
                <a:cubicBezTo>
                  <a:pt x="47498" y="295425"/>
                  <a:pt x="31564" y="279483"/>
                  <a:pt x="31564" y="259822"/>
                </a:cubicBezTo>
                <a:lnTo>
                  <a:pt x="31564" y="209453"/>
                </a:lnTo>
                <a:moveTo>
                  <a:pt x="115514" y="184268"/>
                </a:moveTo>
                <a:cubicBezTo>
                  <a:pt x="115514" y="178492"/>
                  <a:pt x="120148" y="173783"/>
                  <a:pt x="125923" y="173690"/>
                </a:cubicBezTo>
                <a:lnTo>
                  <a:pt x="151108" y="173690"/>
                </a:lnTo>
                <a:cubicBezTo>
                  <a:pt x="170853" y="173699"/>
                  <a:pt x="186862" y="189708"/>
                  <a:pt x="186862" y="209453"/>
                </a:cubicBezTo>
                <a:cubicBezTo>
                  <a:pt x="186862" y="229197"/>
                  <a:pt x="170853" y="245207"/>
                  <a:pt x="151108" y="245215"/>
                </a:cubicBezTo>
                <a:lnTo>
                  <a:pt x="140698" y="245215"/>
                </a:lnTo>
                <a:cubicBezTo>
                  <a:pt x="139582" y="245173"/>
                  <a:pt x="138499" y="245568"/>
                  <a:pt x="137676" y="246323"/>
                </a:cubicBezTo>
                <a:cubicBezTo>
                  <a:pt x="136862" y="247079"/>
                  <a:pt x="136375" y="248128"/>
                  <a:pt x="136333" y="249245"/>
                </a:cubicBezTo>
                <a:lnTo>
                  <a:pt x="136333" y="285007"/>
                </a:lnTo>
                <a:cubicBezTo>
                  <a:pt x="136333" y="290757"/>
                  <a:pt x="131674" y="295417"/>
                  <a:pt x="125923" y="295417"/>
                </a:cubicBezTo>
                <a:cubicBezTo>
                  <a:pt x="120173" y="295417"/>
                  <a:pt x="115514" y="290757"/>
                  <a:pt x="115514" y="285007"/>
                </a:cubicBezTo>
                <a:lnTo>
                  <a:pt x="115514" y="184268"/>
                </a:lnTo>
                <a:moveTo>
                  <a:pt x="283412" y="184268"/>
                </a:moveTo>
                <a:cubicBezTo>
                  <a:pt x="283361" y="179390"/>
                  <a:pt x="286719" y="175126"/>
                  <a:pt x="291471" y="174026"/>
                </a:cubicBezTo>
                <a:cubicBezTo>
                  <a:pt x="296197" y="172968"/>
                  <a:pt x="301033" y="175252"/>
                  <a:pt x="303224" y="179567"/>
                </a:cubicBezTo>
                <a:lnTo>
                  <a:pt x="325722" y="224731"/>
                </a:lnTo>
                <a:cubicBezTo>
                  <a:pt x="326637" y="226410"/>
                  <a:pt x="328551" y="227300"/>
                  <a:pt x="330423" y="226914"/>
                </a:cubicBezTo>
                <a:cubicBezTo>
                  <a:pt x="332371" y="226452"/>
                  <a:pt x="333756" y="224723"/>
                  <a:pt x="333781" y="222717"/>
                </a:cubicBezTo>
                <a:lnTo>
                  <a:pt x="333781" y="184268"/>
                </a:lnTo>
                <a:cubicBezTo>
                  <a:pt x="333781" y="178517"/>
                  <a:pt x="338441" y="173858"/>
                  <a:pt x="344191" y="173858"/>
                </a:cubicBezTo>
                <a:cubicBezTo>
                  <a:pt x="349942" y="173858"/>
                  <a:pt x="354601" y="178517"/>
                  <a:pt x="354601" y="184268"/>
                </a:cubicBezTo>
                <a:lnTo>
                  <a:pt x="354601" y="285007"/>
                </a:lnTo>
                <a:cubicBezTo>
                  <a:pt x="354651" y="289884"/>
                  <a:pt x="351293" y="294149"/>
                  <a:pt x="346542" y="295249"/>
                </a:cubicBezTo>
                <a:lnTo>
                  <a:pt x="344191" y="295249"/>
                </a:lnTo>
                <a:cubicBezTo>
                  <a:pt x="340220" y="295148"/>
                  <a:pt x="336619" y="292898"/>
                  <a:pt x="334789" y="289372"/>
                </a:cubicBezTo>
                <a:lnTo>
                  <a:pt x="312290" y="244543"/>
                </a:lnTo>
                <a:cubicBezTo>
                  <a:pt x="311375" y="242864"/>
                  <a:pt x="309461" y="241975"/>
                  <a:pt x="307589" y="242361"/>
                </a:cubicBezTo>
                <a:cubicBezTo>
                  <a:pt x="305642" y="242822"/>
                  <a:pt x="304256" y="244552"/>
                  <a:pt x="304231" y="246558"/>
                </a:cubicBezTo>
                <a:lnTo>
                  <a:pt x="304231" y="285007"/>
                </a:lnTo>
                <a:cubicBezTo>
                  <a:pt x="304231" y="290757"/>
                  <a:pt x="299572" y="295417"/>
                  <a:pt x="293822" y="295417"/>
                </a:cubicBezTo>
                <a:cubicBezTo>
                  <a:pt x="288071" y="295417"/>
                  <a:pt x="283412" y="290757"/>
                  <a:pt x="283412" y="285007"/>
                </a:cubicBezTo>
                <a:lnTo>
                  <a:pt x="283412" y="184268"/>
                </a:lnTo>
                <a:moveTo>
                  <a:pt x="190732" y="39372"/>
                </a:moveTo>
                <a:cubicBezTo>
                  <a:pt x="193133" y="35787"/>
                  <a:pt x="197162" y="33630"/>
                  <a:pt x="201477" y="33630"/>
                </a:cubicBezTo>
                <a:cubicBezTo>
                  <a:pt x="205792" y="33630"/>
                  <a:pt x="209822" y="35787"/>
                  <a:pt x="212223" y="39372"/>
                </a:cubicBezTo>
                <a:lnTo>
                  <a:pt x="248993" y="102334"/>
                </a:lnTo>
                <a:cubicBezTo>
                  <a:pt x="249815" y="103610"/>
                  <a:pt x="249815" y="105255"/>
                  <a:pt x="248993" y="106531"/>
                </a:cubicBezTo>
                <a:cubicBezTo>
                  <a:pt x="248338" y="107883"/>
                  <a:pt x="246970" y="108730"/>
                  <a:pt x="245467" y="108714"/>
                </a:cubicBezTo>
                <a:lnTo>
                  <a:pt x="157488" y="108714"/>
                </a:lnTo>
                <a:cubicBezTo>
                  <a:pt x="155985" y="108730"/>
                  <a:pt x="154617" y="107883"/>
                  <a:pt x="153962" y="106531"/>
                </a:cubicBezTo>
                <a:cubicBezTo>
                  <a:pt x="153140" y="105255"/>
                  <a:pt x="153140" y="103610"/>
                  <a:pt x="153962" y="102334"/>
                </a:cubicBezTo>
                <a:lnTo>
                  <a:pt x="190732" y="39372"/>
                </a:lnTo>
              </a:path>
            </a:pathLst>
          </a:custGeom>
          <a:solidFill>
            <a:srgbClr val="008B8B"/>
          </a:solidFill>
          <a:ln>
            <a:noFill/>
          </a:ln>
        </p:spPr>
        <p:txBody>
          <a:bodyPr rtlCol="0" anchor="ctr"/>
          <a:lstStyle/>
          <a:p>
            <a:pPr algn="ctr"/>
            <a:endParaRPr/>
          </a:p>
        </p:txBody>
      </p:sp>
      <p:sp>
        <p:nvSpPr>
          <p:cNvPr id="17" name="TextBox 16">
            <a:extLst>
              <a:ext uri="{FF2B5EF4-FFF2-40B4-BE49-F238E27FC236}">
                <a16:creationId xmlns:a16="http://schemas.microsoft.com/office/drawing/2014/main" id="{8D3099A7-D14E-C853-1057-EDF813C78DC0}"/>
              </a:ext>
            </a:extLst>
          </p:cNvPr>
          <p:cNvSpPr txBox="1"/>
          <p:nvPr/>
        </p:nvSpPr>
        <p:spPr>
          <a:xfrm>
            <a:off x="4647201" y="1954158"/>
            <a:ext cx="2200924" cy="276999"/>
          </a:xfrm>
          <a:prstGeom prst="rect">
            <a:avLst/>
          </a:prstGeom>
          <a:noFill/>
          <a:ln>
            <a:noFill/>
          </a:ln>
        </p:spPr>
        <p:txBody>
          <a:bodyPr wrap="none" lIns="0" tIns="0" rIns="0" bIns="0" anchor="t">
            <a:spAutoFit/>
          </a:bodyPr>
          <a:lstStyle/>
          <a:p>
            <a:pPr algn="ctr"/>
            <a:r>
              <a:rPr lang="en-US" b="1">
                <a:solidFill>
                  <a:schemeClr val="accent6"/>
                </a:solidFill>
              </a:rPr>
              <a:t>2. </a:t>
            </a:r>
            <a:r>
              <a:rPr b="1">
                <a:solidFill>
                  <a:schemeClr val="accent6"/>
                </a:solidFill>
              </a:rPr>
              <a:t>Bulletproof ADRG</a:t>
            </a:r>
          </a:p>
        </p:txBody>
      </p:sp>
      <p:sp>
        <p:nvSpPr>
          <p:cNvPr id="18" name="TextBox 17">
            <a:extLst>
              <a:ext uri="{FF2B5EF4-FFF2-40B4-BE49-F238E27FC236}">
                <a16:creationId xmlns:a16="http://schemas.microsoft.com/office/drawing/2014/main" id="{4B59CBBA-E66D-0561-C0D1-EC3DEE842C54}"/>
              </a:ext>
            </a:extLst>
          </p:cNvPr>
          <p:cNvSpPr txBox="1"/>
          <p:nvPr/>
        </p:nvSpPr>
        <p:spPr>
          <a:xfrm>
            <a:off x="4182584" y="2271964"/>
            <a:ext cx="3130154" cy="553998"/>
          </a:xfrm>
          <a:prstGeom prst="rect">
            <a:avLst/>
          </a:prstGeom>
          <a:noFill/>
          <a:ln>
            <a:noFill/>
          </a:ln>
        </p:spPr>
        <p:txBody>
          <a:bodyPr wrap="square" lIns="0" tIns="0" rIns="0" bIns="0" anchor="t">
            <a:spAutoFit/>
          </a:bodyPr>
          <a:lstStyle/>
          <a:p>
            <a:pPr marL="171450" indent="-171450" algn="ctr">
              <a:buFont typeface="Arial" panose="020B0604020202020204" pitchFamily="34" charset="0"/>
              <a:buChar char="•"/>
            </a:pPr>
            <a:r>
              <a:rPr sz="1200" b="0">
                <a:solidFill>
                  <a:srgbClr val="4A5568"/>
                </a:solidFill>
              </a:rPr>
              <a:t>Based on R Consortium</a:t>
            </a:r>
            <a:r>
              <a:rPr lang="en-US" sz="1200" b="0">
                <a:solidFill>
                  <a:srgbClr val="4A5568"/>
                </a:solidFill>
              </a:rPr>
              <a:t> </a:t>
            </a:r>
            <a:r>
              <a:rPr sz="1200" b="0">
                <a:solidFill>
                  <a:srgbClr val="4A5568"/>
                </a:solidFill>
              </a:rPr>
              <a:t>Pilot 3 template</a:t>
            </a:r>
            <a:endParaRPr lang="en-US" sz="1200" b="0">
              <a:solidFill>
                <a:srgbClr val="4A5568"/>
              </a:solidFill>
            </a:endParaRPr>
          </a:p>
          <a:p>
            <a:pPr marL="171450" indent="-171450" algn="ctr">
              <a:buFont typeface="Arial" panose="020B0604020202020204" pitchFamily="34" charset="0"/>
              <a:buChar char="•"/>
            </a:pPr>
            <a:r>
              <a:rPr sz="1200" b="0">
                <a:solidFill>
                  <a:srgbClr val="4A5568"/>
                </a:solidFill>
              </a:rPr>
              <a:t>Section</a:t>
            </a:r>
            <a:r>
              <a:rPr lang="en-US" sz="1200">
                <a:solidFill>
                  <a:srgbClr val="4A5568"/>
                </a:solidFill>
              </a:rPr>
              <a:t> </a:t>
            </a:r>
            <a:r>
              <a:rPr sz="1200" b="0">
                <a:solidFill>
                  <a:srgbClr val="4A5568"/>
                </a:solidFill>
              </a:rPr>
              <a:t>7: R packages &amp;</a:t>
            </a:r>
            <a:r>
              <a:rPr lang="en-US" sz="1200" b="0">
                <a:solidFill>
                  <a:srgbClr val="4A5568"/>
                </a:solidFill>
              </a:rPr>
              <a:t> </a:t>
            </a:r>
            <a:r>
              <a:rPr sz="1200" b="0">
                <a:solidFill>
                  <a:srgbClr val="4A5568"/>
                </a:solidFill>
              </a:rPr>
              <a:t>functions. Appendix: full</a:t>
            </a:r>
            <a:r>
              <a:rPr lang="en-US" sz="1200" b="0">
                <a:solidFill>
                  <a:srgbClr val="4A5568"/>
                </a:solidFill>
              </a:rPr>
              <a:t> </a:t>
            </a:r>
            <a:r>
              <a:rPr sz="1200" b="0">
                <a:solidFill>
                  <a:srgbClr val="4A5568"/>
                </a:solidFill>
              </a:rPr>
              <a:t>windows setup guide</a:t>
            </a:r>
          </a:p>
        </p:txBody>
      </p:sp>
      <p:sp>
        <p:nvSpPr>
          <p:cNvPr id="19" name="TextBox 18">
            <a:extLst>
              <a:ext uri="{FF2B5EF4-FFF2-40B4-BE49-F238E27FC236}">
                <a16:creationId xmlns:a16="http://schemas.microsoft.com/office/drawing/2014/main" id="{7CAFA764-9A68-9412-F377-398C48BE723F}"/>
              </a:ext>
            </a:extLst>
          </p:cNvPr>
          <p:cNvSpPr txBox="1"/>
          <p:nvPr/>
        </p:nvSpPr>
        <p:spPr>
          <a:xfrm>
            <a:off x="1407729" y="3360190"/>
            <a:ext cx="2133597" cy="276999"/>
          </a:xfrm>
          <a:prstGeom prst="rect">
            <a:avLst/>
          </a:prstGeom>
          <a:noFill/>
          <a:ln>
            <a:noFill/>
          </a:ln>
        </p:spPr>
        <p:txBody>
          <a:bodyPr wrap="none" lIns="0" tIns="0" rIns="0" bIns="0" anchor="t">
            <a:spAutoFit/>
          </a:bodyPr>
          <a:lstStyle/>
          <a:p>
            <a:pPr algn="r"/>
            <a:r>
              <a:rPr lang="en-AU" b="1">
                <a:solidFill>
                  <a:schemeClr val="accent1"/>
                </a:solidFill>
              </a:rPr>
              <a:t>3. Mock Submission</a:t>
            </a:r>
          </a:p>
        </p:txBody>
      </p:sp>
      <p:sp>
        <p:nvSpPr>
          <p:cNvPr id="20" name="TextBox 19">
            <a:extLst>
              <a:ext uri="{FF2B5EF4-FFF2-40B4-BE49-F238E27FC236}">
                <a16:creationId xmlns:a16="http://schemas.microsoft.com/office/drawing/2014/main" id="{85CB2F07-A460-B22D-7C85-A9839E4071BD}"/>
              </a:ext>
            </a:extLst>
          </p:cNvPr>
          <p:cNvSpPr txBox="1"/>
          <p:nvPr/>
        </p:nvSpPr>
        <p:spPr>
          <a:xfrm>
            <a:off x="7981648" y="3360190"/>
            <a:ext cx="3515027" cy="276999"/>
          </a:xfrm>
          <a:prstGeom prst="rect">
            <a:avLst/>
          </a:prstGeom>
          <a:noFill/>
          <a:ln>
            <a:noFill/>
          </a:ln>
        </p:spPr>
        <p:txBody>
          <a:bodyPr wrap="square" lIns="0" tIns="0" rIns="0" bIns="0" anchor="t">
            <a:spAutoFit/>
          </a:bodyPr>
          <a:lstStyle/>
          <a:p>
            <a:pPr algn="l"/>
            <a:r>
              <a:rPr lang="en-AU" b="1">
                <a:solidFill>
                  <a:srgbClr val="008B8B"/>
                </a:solidFill>
              </a:rPr>
              <a:t>1. 100% Open-Source Packages</a:t>
            </a:r>
          </a:p>
        </p:txBody>
      </p:sp>
      <p:sp>
        <p:nvSpPr>
          <p:cNvPr id="21" name="TextBox 20">
            <a:extLst>
              <a:ext uri="{FF2B5EF4-FFF2-40B4-BE49-F238E27FC236}">
                <a16:creationId xmlns:a16="http://schemas.microsoft.com/office/drawing/2014/main" id="{58C0335A-506B-10C8-F8D9-1A89CA699EBE}"/>
              </a:ext>
            </a:extLst>
          </p:cNvPr>
          <p:cNvSpPr txBox="1"/>
          <p:nvPr/>
        </p:nvSpPr>
        <p:spPr>
          <a:xfrm>
            <a:off x="979170" y="3677995"/>
            <a:ext cx="2562100" cy="738664"/>
          </a:xfrm>
          <a:prstGeom prst="rect">
            <a:avLst/>
          </a:prstGeom>
          <a:noFill/>
          <a:ln>
            <a:noFill/>
          </a:ln>
        </p:spPr>
        <p:txBody>
          <a:bodyPr wrap="square" lIns="0" tIns="0" rIns="0" bIns="0" anchor="t">
            <a:spAutoFit/>
          </a:bodyPr>
          <a:lstStyle/>
          <a:p>
            <a:pPr marL="171450" indent="-171450" algn="r">
              <a:buFont typeface="Arial" panose="020B0604020202020204" pitchFamily="34" charset="0"/>
              <a:buChar char="•"/>
            </a:pPr>
            <a:r>
              <a:rPr lang="en-US" sz="1200" b="0">
                <a:solidFill>
                  <a:srgbClr val="4A5568"/>
                </a:solidFill>
              </a:rPr>
              <a:t>Mock eCTD to FDA gateway before real submission</a:t>
            </a:r>
          </a:p>
          <a:p>
            <a:pPr marL="171450" indent="-171450" algn="r">
              <a:buFont typeface="Arial" panose="020B0604020202020204" pitchFamily="34" charset="0"/>
              <a:buChar char="•"/>
            </a:pPr>
            <a:r>
              <a:rPr lang="en-US" sz="1200" b="0">
                <a:solidFill>
                  <a:srgbClr val="4A5568"/>
                </a:solidFill>
              </a:rPr>
              <a:t>Got</a:t>
            </a:r>
            <a:r>
              <a:rPr lang="en-US" sz="1200">
                <a:solidFill>
                  <a:srgbClr val="4A5568"/>
                </a:solidFill>
              </a:rPr>
              <a:t> </a:t>
            </a:r>
            <a:r>
              <a:rPr lang="en-US" sz="1200" b="0">
                <a:solidFill>
                  <a:srgbClr val="4A5568"/>
                </a:solidFill>
              </a:rPr>
              <a:t>feedback, iterated ADRG, eliminated surprise</a:t>
            </a:r>
          </a:p>
        </p:txBody>
      </p:sp>
      <p:sp>
        <p:nvSpPr>
          <p:cNvPr id="22" name="TextBox 21">
            <a:extLst>
              <a:ext uri="{FF2B5EF4-FFF2-40B4-BE49-F238E27FC236}">
                <a16:creationId xmlns:a16="http://schemas.microsoft.com/office/drawing/2014/main" id="{E766F303-2656-D8AF-A15D-1BF3FF0812C8}"/>
              </a:ext>
            </a:extLst>
          </p:cNvPr>
          <p:cNvSpPr txBox="1"/>
          <p:nvPr/>
        </p:nvSpPr>
        <p:spPr>
          <a:xfrm>
            <a:off x="7964131" y="3634202"/>
            <a:ext cx="3333983" cy="738664"/>
          </a:xfrm>
          <a:prstGeom prst="rect">
            <a:avLst/>
          </a:prstGeom>
          <a:noFill/>
          <a:ln>
            <a:noFill/>
          </a:ln>
        </p:spPr>
        <p:txBody>
          <a:bodyPr wrap="square" lIns="0" tIns="0" rIns="0" bIns="0" anchor="t">
            <a:spAutoFit/>
          </a:bodyPr>
          <a:lstStyle/>
          <a:p>
            <a:pPr marL="171450" indent="-171450">
              <a:buFont typeface="Arial" panose="020B0604020202020204" pitchFamily="34" charset="0"/>
              <a:buChar char="•"/>
            </a:pPr>
            <a:r>
              <a:rPr sz="1200" b="0">
                <a:solidFill>
                  <a:srgbClr val="4A5568"/>
                </a:solidFill>
              </a:rPr>
              <a:t>{</a:t>
            </a:r>
            <a:r>
              <a:rPr lang="en-US" sz="1200" err="1">
                <a:solidFill>
                  <a:srgbClr val="4A5568"/>
                </a:solidFill>
              </a:rPr>
              <a:t>envsetup</a:t>
            </a:r>
            <a:r>
              <a:rPr sz="1200" b="0">
                <a:solidFill>
                  <a:srgbClr val="4A5568"/>
                </a:solidFill>
              </a:rPr>
              <a:t>}, {</a:t>
            </a:r>
            <a:r>
              <a:rPr sz="1200" b="0" err="1">
                <a:solidFill>
                  <a:srgbClr val="4A5568"/>
                </a:solidFill>
              </a:rPr>
              <a:t>tidytlg</a:t>
            </a:r>
            <a:r>
              <a:rPr sz="1200" b="0">
                <a:solidFill>
                  <a:srgbClr val="4A5568"/>
                </a:solidFill>
              </a:rPr>
              <a:t>} on</a:t>
            </a:r>
            <a:r>
              <a:rPr lang="en-US" sz="1200" b="0">
                <a:solidFill>
                  <a:srgbClr val="4A5568"/>
                </a:solidFill>
              </a:rPr>
              <a:t> </a:t>
            </a:r>
            <a:r>
              <a:rPr sz="1200" b="0">
                <a:solidFill>
                  <a:srgbClr val="4A5568"/>
                </a:solidFill>
              </a:rPr>
              <a:t>CRAN/</a:t>
            </a:r>
            <a:r>
              <a:rPr lang="en-US" sz="1200" err="1">
                <a:solidFill>
                  <a:srgbClr val="4A5568"/>
                </a:solidFill>
              </a:rPr>
              <a:t>pharmaverse</a:t>
            </a:r>
            <a:endParaRPr lang="en-US" sz="1200"/>
          </a:p>
          <a:p>
            <a:pPr marL="171450" indent="-171450">
              <a:buFont typeface="Arial" panose="020B0604020202020204" pitchFamily="34" charset="0"/>
              <a:buChar char="•"/>
            </a:pPr>
            <a:r>
              <a:rPr lang="en-US" sz="1200">
                <a:solidFill>
                  <a:srgbClr val="4A5568"/>
                </a:solidFill>
              </a:rPr>
              <a:t>No </a:t>
            </a:r>
            <a:r>
              <a:rPr sz="1200" b="0">
                <a:solidFill>
                  <a:srgbClr val="4A5568"/>
                </a:solidFill>
              </a:rPr>
              <a:t>proprietary </a:t>
            </a:r>
            <a:r>
              <a:rPr lang="en-US" sz="1200">
                <a:solidFill>
                  <a:srgbClr val="4A5568"/>
                </a:solidFill>
              </a:rPr>
              <a:t>dependencies</a:t>
            </a:r>
            <a:endParaRPr lang="en-US" sz="1200">
              <a:solidFill>
                <a:srgbClr val="000000"/>
              </a:solidFill>
            </a:endParaRPr>
          </a:p>
          <a:p>
            <a:pPr marL="171450" indent="-171450" algn="l">
              <a:buFont typeface="Arial" panose="020B0604020202020204" pitchFamily="34" charset="0"/>
              <a:buChar char="•"/>
            </a:pPr>
            <a:r>
              <a:rPr lang="en-US" sz="1200">
                <a:solidFill>
                  <a:srgbClr val="4A5568"/>
                </a:solidFill>
              </a:rPr>
              <a:t>Reviewer</a:t>
            </a:r>
            <a:r>
              <a:rPr sz="1200" b="0">
                <a:solidFill>
                  <a:srgbClr val="4A5568"/>
                </a:solidFill>
              </a:rPr>
              <a:t> can inspect any</a:t>
            </a:r>
            <a:r>
              <a:rPr lang="en-US" sz="1200" b="0">
                <a:solidFill>
                  <a:srgbClr val="4A5568"/>
                </a:solidFill>
              </a:rPr>
              <a:t> </a:t>
            </a:r>
            <a:r>
              <a:rPr sz="1200" b="0">
                <a:solidFill>
                  <a:srgbClr val="4A5568"/>
                </a:solidFill>
              </a:rPr>
              <a:t>source code</a:t>
            </a:r>
            <a:r>
              <a:rPr lang="en-US" sz="1200" b="0">
                <a:solidFill>
                  <a:srgbClr val="4A5568"/>
                </a:solidFill>
              </a:rPr>
              <a:t> of the packages</a:t>
            </a:r>
            <a:endParaRPr lang="en-US" sz="1200"/>
          </a:p>
        </p:txBody>
      </p:sp>
    </p:spTree>
    <p:extLst>
      <p:ext uri="{BB962C8B-B14F-4D97-AF65-F5344CB8AC3E}">
        <p14:creationId xmlns:p14="http://schemas.microsoft.com/office/powerpoint/2010/main" val="10590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P spid="18" grpId="0"/>
      <p:bldP spid="19"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87A3-7DE5-78B1-5EB6-90D52546E0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AA01D4-2172-FECD-90AD-9ADC2DDD48BF}"/>
              </a:ext>
            </a:extLst>
          </p:cNvPr>
          <p:cNvSpPr>
            <a:spLocks noGrp="1"/>
          </p:cNvSpPr>
          <p:nvPr>
            <p:ph type="title"/>
          </p:nvPr>
        </p:nvSpPr>
        <p:spPr>
          <a:xfrm>
            <a:off x="288303" y="262267"/>
            <a:ext cx="6713538" cy="468590"/>
          </a:xfrm>
        </p:spPr>
        <p:txBody>
          <a:bodyPr/>
          <a:lstStyle/>
          <a:p>
            <a:r>
              <a:rPr lang="en-US" altLang="zh-CN"/>
              <a:t>What’s Next</a:t>
            </a:r>
            <a:endParaRPr lang="zh-CN" altLang="en-US"/>
          </a:p>
        </p:txBody>
      </p:sp>
      <p:sp>
        <p:nvSpPr>
          <p:cNvPr id="5" name="Slide Number Placeholder 4">
            <a:extLst>
              <a:ext uri="{FF2B5EF4-FFF2-40B4-BE49-F238E27FC236}">
                <a16:creationId xmlns:a16="http://schemas.microsoft.com/office/drawing/2014/main" id="{13E2CCD9-1407-0A6E-45CE-C2DCB4E3C27D}"/>
              </a:ext>
            </a:extLst>
          </p:cNvPr>
          <p:cNvSpPr>
            <a:spLocks noGrp="1"/>
          </p:cNvSpPr>
          <p:nvPr>
            <p:ph type="sldNum" sz="quarter" idx="12"/>
          </p:nvPr>
        </p:nvSpPr>
        <p:spPr/>
        <p:txBody>
          <a:bodyPr/>
          <a:lstStyle/>
          <a:p>
            <a:fld id="{AEC8D767-5246-2244-A4A3-B8AFB218393C}" type="slidenum">
              <a:rPr lang="en-GB" smtClean="0"/>
              <a:t>19</a:t>
            </a:fld>
            <a:endParaRPr lang="en-GB"/>
          </a:p>
        </p:txBody>
      </p:sp>
      <p:grpSp>
        <p:nvGrpSpPr>
          <p:cNvPr id="4" name="Group 3">
            <a:extLst>
              <a:ext uri="{FF2B5EF4-FFF2-40B4-BE49-F238E27FC236}">
                <a16:creationId xmlns:a16="http://schemas.microsoft.com/office/drawing/2014/main" id="{A75CAA9E-40C5-E42B-A2E7-0AF8B41C0E21}"/>
              </a:ext>
            </a:extLst>
          </p:cNvPr>
          <p:cNvGrpSpPr/>
          <p:nvPr/>
        </p:nvGrpSpPr>
        <p:grpSpPr>
          <a:xfrm>
            <a:off x="1098653" y="989257"/>
            <a:ext cx="9994695" cy="4879487"/>
            <a:chOff x="2410066" y="1556447"/>
            <a:chExt cx="7671134" cy="3745106"/>
          </a:xfrm>
        </p:grpSpPr>
        <p:sp>
          <p:nvSpPr>
            <p:cNvPr id="95" name="Rounded Rectangle 1">
              <a:extLst>
                <a:ext uri="{FF2B5EF4-FFF2-40B4-BE49-F238E27FC236}">
                  <a16:creationId xmlns:a16="http://schemas.microsoft.com/office/drawing/2014/main" id="{2B0568BE-3FD6-C247-EC63-C48EA8002AED}"/>
                </a:ext>
              </a:extLst>
            </p:cNvPr>
            <p:cNvSpPr/>
            <p:nvPr/>
          </p:nvSpPr>
          <p:spPr>
            <a:xfrm>
              <a:off x="6153779" y="2893985"/>
              <a:ext cx="3628159" cy="1070030"/>
            </a:xfrm>
            <a:custGeom>
              <a:avLst/>
              <a:gdLst/>
              <a:ahLst/>
              <a:cxnLst/>
              <a:rect l="0" t="0" r="0" b="0"/>
              <a:pathLst>
                <a:path w="3100463" h="914400">
                  <a:moveTo>
                    <a:pt x="2643263" y="0"/>
                  </a:moveTo>
                  <a:cubicBezTo>
                    <a:pt x="2895771" y="0"/>
                    <a:pt x="3100463" y="204692"/>
                    <a:pt x="3100463" y="457200"/>
                  </a:cubicBezTo>
                  <a:cubicBezTo>
                    <a:pt x="3100463" y="709707"/>
                    <a:pt x="2895771" y="914400"/>
                    <a:pt x="2643263" y="914400"/>
                  </a:cubicBezTo>
                  <a:lnTo>
                    <a:pt x="0" y="914400"/>
                  </a:lnTo>
                  <a:lnTo>
                    <a:pt x="0" y="0"/>
                  </a:lnTo>
                  <a:lnTo>
                    <a:pt x="2643263" y="0"/>
                  </a:lnTo>
                </a:path>
              </a:pathLst>
            </a:custGeom>
            <a:solidFill>
              <a:srgbClr val="E8F4F8"/>
            </a:solidFill>
            <a:ln>
              <a:noFill/>
            </a:ln>
          </p:spPr>
          <p:txBody>
            <a:bodyPr rtlCol="0" anchor="ctr"/>
            <a:lstStyle/>
            <a:p>
              <a:pPr algn="ctr"/>
              <a:endParaRPr/>
            </a:p>
          </p:txBody>
        </p:sp>
        <p:sp>
          <p:nvSpPr>
            <p:cNvPr id="96" name="Rounded Rectangle 2">
              <a:extLst>
                <a:ext uri="{FF2B5EF4-FFF2-40B4-BE49-F238E27FC236}">
                  <a16:creationId xmlns:a16="http://schemas.microsoft.com/office/drawing/2014/main" id="{47E81E73-712A-9864-0D38-56BAD9C24A0B}"/>
                </a:ext>
              </a:extLst>
            </p:cNvPr>
            <p:cNvSpPr/>
            <p:nvPr/>
          </p:nvSpPr>
          <p:spPr>
            <a:xfrm>
              <a:off x="6153779" y="2893985"/>
              <a:ext cx="3628157" cy="1070030"/>
            </a:xfrm>
            <a:custGeom>
              <a:avLst/>
              <a:gdLst/>
              <a:ahLst/>
              <a:cxnLst/>
              <a:rect l="0" t="0" r="0" b="0"/>
              <a:pathLst>
                <a:path w="3100461" h="914400">
                  <a:moveTo>
                    <a:pt x="2643261" y="914400"/>
                  </a:moveTo>
                  <a:lnTo>
                    <a:pt x="0" y="914400"/>
                  </a:lnTo>
                  <a:moveTo>
                    <a:pt x="0" y="0"/>
                  </a:moveTo>
                  <a:lnTo>
                    <a:pt x="2643261" y="0"/>
                  </a:lnTo>
                  <a:moveTo>
                    <a:pt x="2643261" y="0"/>
                  </a:moveTo>
                  <a:cubicBezTo>
                    <a:pt x="2895766" y="0"/>
                    <a:pt x="3100461" y="204695"/>
                    <a:pt x="3100461" y="457200"/>
                  </a:cubicBezTo>
                  <a:cubicBezTo>
                    <a:pt x="3100461" y="709704"/>
                    <a:pt x="2895766" y="914400"/>
                    <a:pt x="2643261" y="914400"/>
                  </a:cubicBezTo>
                  <a:moveTo>
                    <a:pt x="0" y="914400"/>
                  </a:moveTo>
                  <a:lnTo>
                    <a:pt x="0" y="0"/>
                  </a:lnTo>
                </a:path>
              </a:pathLst>
            </a:custGeom>
            <a:noFill/>
            <a:ln w="14287">
              <a:solidFill>
                <a:srgbClr val="FFFFFF"/>
              </a:solidFill>
            </a:ln>
          </p:spPr>
          <p:txBody>
            <a:bodyPr rtlCol="0" anchor="ctr"/>
            <a:lstStyle/>
            <a:p>
              <a:pPr algn="ctr"/>
              <a:endParaRPr/>
            </a:p>
          </p:txBody>
        </p:sp>
        <p:sp>
          <p:nvSpPr>
            <p:cNvPr id="97" name="Rounded Rectangle 3">
              <a:extLst>
                <a:ext uri="{FF2B5EF4-FFF2-40B4-BE49-F238E27FC236}">
                  <a16:creationId xmlns:a16="http://schemas.microsoft.com/office/drawing/2014/main" id="{6273D12C-80D8-341B-73A0-3D71F1C210E1}"/>
                </a:ext>
              </a:extLst>
            </p:cNvPr>
            <p:cNvSpPr/>
            <p:nvPr/>
          </p:nvSpPr>
          <p:spPr>
            <a:xfrm>
              <a:off x="2886563" y="1556447"/>
              <a:ext cx="3267214" cy="1070030"/>
            </a:xfrm>
            <a:custGeom>
              <a:avLst/>
              <a:gdLst/>
              <a:ahLst/>
              <a:cxnLst/>
              <a:rect l="0" t="0" r="0" b="0"/>
              <a:pathLst>
                <a:path w="2792015" h="914400">
                  <a:moveTo>
                    <a:pt x="457200" y="914400"/>
                  </a:moveTo>
                  <a:cubicBezTo>
                    <a:pt x="204692" y="914400"/>
                    <a:pt x="0" y="709707"/>
                    <a:pt x="0" y="457200"/>
                  </a:cubicBezTo>
                  <a:cubicBezTo>
                    <a:pt x="0" y="204692"/>
                    <a:pt x="204692" y="0"/>
                    <a:pt x="457200" y="0"/>
                  </a:cubicBezTo>
                  <a:lnTo>
                    <a:pt x="2792015" y="0"/>
                  </a:lnTo>
                  <a:lnTo>
                    <a:pt x="2792015" y="914400"/>
                  </a:lnTo>
                  <a:lnTo>
                    <a:pt x="457200" y="914400"/>
                  </a:lnTo>
                </a:path>
              </a:pathLst>
            </a:custGeom>
            <a:solidFill>
              <a:srgbClr val="FFF0F0"/>
            </a:solidFill>
            <a:ln>
              <a:noFill/>
            </a:ln>
          </p:spPr>
          <p:txBody>
            <a:bodyPr rtlCol="0" anchor="ctr"/>
            <a:lstStyle/>
            <a:p>
              <a:pPr algn="ctr"/>
              <a:endParaRPr/>
            </a:p>
          </p:txBody>
        </p:sp>
        <p:sp>
          <p:nvSpPr>
            <p:cNvPr id="98" name="Rounded Rectangle 4">
              <a:extLst>
                <a:ext uri="{FF2B5EF4-FFF2-40B4-BE49-F238E27FC236}">
                  <a16:creationId xmlns:a16="http://schemas.microsoft.com/office/drawing/2014/main" id="{D12048AE-7FB7-CC86-5CA6-A842E6C7BBCE}"/>
                </a:ext>
              </a:extLst>
            </p:cNvPr>
            <p:cNvSpPr/>
            <p:nvPr/>
          </p:nvSpPr>
          <p:spPr>
            <a:xfrm>
              <a:off x="2886563" y="1556447"/>
              <a:ext cx="3267214" cy="1070030"/>
            </a:xfrm>
            <a:custGeom>
              <a:avLst/>
              <a:gdLst/>
              <a:ahLst/>
              <a:cxnLst/>
              <a:rect l="0" t="0" r="0" b="0"/>
              <a:pathLst>
                <a:path w="2792015" h="914400">
                  <a:moveTo>
                    <a:pt x="457200" y="0"/>
                  </a:moveTo>
                  <a:lnTo>
                    <a:pt x="2792015" y="0"/>
                  </a:lnTo>
                  <a:moveTo>
                    <a:pt x="2792015" y="914399"/>
                  </a:moveTo>
                  <a:lnTo>
                    <a:pt x="457200" y="914399"/>
                  </a:lnTo>
                  <a:moveTo>
                    <a:pt x="457200" y="914400"/>
                  </a:moveTo>
                  <a:cubicBezTo>
                    <a:pt x="204695" y="914400"/>
                    <a:pt x="0" y="709704"/>
                    <a:pt x="0" y="457200"/>
                  </a:cubicBezTo>
                  <a:cubicBezTo>
                    <a:pt x="0" y="204695"/>
                    <a:pt x="204695" y="0"/>
                    <a:pt x="457200" y="0"/>
                  </a:cubicBezTo>
                  <a:moveTo>
                    <a:pt x="2792015" y="0"/>
                  </a:moveTo>
                  <a:lnTo>
                    <a:pt x="2792015" y="914400"/>
                  </a:lnTo>
                </a:path>
              </a:pathLst>
            </a:custGeom>
            <a:noFill/>
            <a:ln w="14287">
              <a:solidFill>
                <a:srgbClr val="FFFFFF"/>
              </a:solidFill>
            </a:ln>
          </p:spPr>
          <p:txBody>
            <a:bodyPr rtlCol="0" anchor="ctr"/>
            <a:lstStyle/>
            <a:p>
              <a:pPr algn="ctr"/>
              <a:endParaRPr/>
            </a:p>
          </p:txBody>
        </p:sp>
        <p:sp>
          <p:nvSpPr>
            <p:cNvPr id="99" name="Rounded Rectangle 5">
              <a:extLst>
                <a:ext uri="{FF2B5EF4-FFF2-40B4-BE49-F238E27FC236}">
                  <a16:creationId xmlns:a16="http://schemas.microsoft.com/office/drawing/2014/main" id="{3381BDA4-0239-0139-3D68-4ECEDFA8C7BF}"/>
                </a:ext>
              </a:extLst>
            </p:cNvPr>
            <p:cNvSpPr/>
            <p:nvPr/>
          </p:nvSpPr>
          <p:spPr>
            <a:xfrm>
              <a:off x="2410066" y="4231523"/>
              <a:ext cx="3743712" cy="1070030"/>
            </a:xfrm>
            <a:custGeom>
              <a:avLst/>
              <a:gdLst/>
              <a:ahLst/>
              <a:cxnLst/>
              <a:rect l="0" t="0" r="0" b="0"/>
              <a:pathLst>
                <a:path w="3199209" h="914400">
                  <a:moveTo>
                    <a:pt x="457200" y="914400"/>
                  </a:moveTo>
                  <a:cubicBezTo>
                    <a:pt x="204692" y="914400"/>
                    <a:pt x="0" y="709707"/>
                    <a:pt x="0" y="457200"/>
                  </a:cubicBezTo>
                  <a:cubicBezTo>
                    <a:pt x="0" y="204692"/>
                    <a:pt x="204692" y="0"/>
                    <a:pt x="457200" y="0"/>
                  </a:cubicBezTo>
                  <a:lnTo>
                    <a:pt x="3199209" y="0"/>
                  </a:lnTo>
                  <a:lnTo>
                    <a:pt x="3199209" y="914400"/>
                  </a:lnTo>
                  <a:lnTo>
                    <a:pt x="457200" y="914400"/>
                  </a:lnTo>
                </a:path>
              </a:pathLst>
            </a:custGeom>
            <a:solidFill>
              <a:srgbClr val="E8F5E9"/>
            </a:solidFill>
            <a:ln>
              <a:noFill/>
            </a:ln>
          </p:spPr>
          <p:txBody>
            <a:bodyPr rtlCol="0" anchor="ctr"/>
            <a:lstStyle/>
            <a:p>
              <a:pPr algn="ctr"/>
              <a:endParaRPr/>
            </a:p>
          </p:txBody>
        </p:sp>
        <p:sp>
          <p:nvSpPr>
            <p:cNvPr id="100" name="Rounded Rectangle 6">
              <a:extLst>
                <a:ext uri="{FF2B5EF4-FFF2-40B4-BE49-F238E27FC236}">
                  <a16:creationId xmlns:a16="http://schemas.microsoft.com/office/drawing/2014/main" id="{D4317745-473E-3C2B-6ED7-3FD546A184C5}"/>
                </a:ext>
              </a:extLst>
            </p:cNvPr>
            <p:cNvSpPr/>
            <p:nvPr/>
          </p:nvSpPr>
          <p:spPr>
            <a:xfrm>
              <a:off x="2410067" y="4231523"/>
              <a:ext cx="3743712" cy="1070030"/>
            </a:xfrm>
            <a:custGeom>
              <a:avLst/>
              <a:gdLst/>
              <a:ahLst/>
              <a:cxnLst/>
              <a:rect l="0" t="0" r="0" b="0"/>
              <a:pathLst>
                <a:path w="3199209" h="914400">
                  <a:moveTo>
                    <a:pt x="457200" y="0"/>
                  </a:moveTo>
                  <a:lnTo>
                    <a:pt x="3199209" y="0"/>
                  </a:lnTo>
                  <a:moveTo>
                    <a:pt x="3199209" y="914400"/>
                  </a:moveTo>
                  <a:lnTo>
                    <a:pt x="457200" y="914400"/>
                  </a:lnTo>
                  <a:moveTo>
                    <a:pt x="457200" y="914400"/>
                  </a:moveTo>
                  <a:cubicBezTo>
                    <a:pt x="204695" y="914400"/>
                    <a:pt x="0" y="709704"/>
                    <a:pt x="0" y="457200"/>
                  </a:cubicBezTo>
                  <a:cubicBezTo>
                    <a:pt x="0" y="204695"/>
                    <a:pt x="204695" y="0"/>
                    <a:pt x="457200" y="0"/>
                  </a:cubicBezTo>
                  <a:moveTo>
                    <a:pt x="3199209" y="0"/>
                  </a:moveTo>
                  <a:lnTo>
                    <a:pt x="3199209" y="914400"/>
                  </a:lnTo>
                </a:path>
              </a:pathLst>
            </a:custGeom>
            <a:noFill/>
            <a:ln w="14287">
              <a:solidFill>
                <a:srgbClr val="FFFFFF"/>
              </a:solidFill>
            </a:ln>
          </p:spPr>
          <p:txBody>
            <a:bodyPr rtlCol="0" anchor="ctr"/>
            <a:lstStyle/>
            <a:p>
              <a:pPr algn="ctr"/>
              <a:endParaRPr/>
            </a:p>
          </p:txBody>
        </p:sp>
        <p:sp>
          <p:nvSpPr>
            <p:cNvPr id="101" name="Rounded Rectangle 7">
              <a:extLst>
                <a:ext uri="{FF2B5EF4-FFF2-40B4-BE49-F238E27FC236}">
                  <a16:creationId xmlns:a16="http://schemas.microsoft.com/office/drawing/2014/main" id="{D163BB7B-C0E7-34E1-B0A6-D4E5BFEA655C}"/>
                </a:ext>
              </a:extLst>
            </p:cNvPr>
            <p:cNvSpPr/>
            <p:nvPr/>
          </p:nvSpPr>
          <p:spPr>
            <a:xfrm>
              <a:off x="3220947" y="1902987"/>
              <a:ext cx="401361" cy="376950"/>
            </a:xfrm>
            <a:custGeom>
              <a:avLst/>
              <a:gdLst/>
              <a:ahLst/>
              <a:cxnLst/>
              <a:rect l="0" t="0" r="0" b="0"/>
              <a:pathLst>
                <a:path w="342985" h="322125">
                  <a:moveTo>
                    <a:pt x="302037" y="256460"/>
                  </a:moveTo>
                  <a:cubicBezTo>
                    <a:pt x="304171" y="253088"/>
                    <a:pt x="306038" y="249554"/>
                    <a:pt x="307609" y="245887"/>
                  </a:cubicBezTo>
                  <a:cubicBezTo>
                    <a:pt x="312029" y="235953"/>
                    <a:pt x="314325" y="225190"/>
                    <a:pt x="314325" y="214312"/>
                  </a:cubicBezTo>
                  <a:cubicBezTo>
                    <a:pt x="314325" y="170916"/>
                    <a:pt x="279139" y="135731"/>
                    <a:pt x="235743" y="135731"/>
                  </a:cubicBezTo>
                  <a:cubicBezTo>
                    <a:pt x="192347" y="135731"/>
                    <a:pt x="157162" y="170916"/>
                    <a:pt x="157162" y="214312"/>
                  </a:cubicBezTo>
                  <a:cubicBezTo>
                    <a:pt x="157162" y="257708"/>
                    <a:pt x="192347" y="292893"/>
                    <a:pt x="235743" y="292893"/>
                  </a:cubicBezTo>
                  <a:cubicBezTo>
                    <a:pt x="246602" y="292855"/>
                    <a:pt x="257346" y="290617"/>
                    <a:pt x="267319" y="286321"/>
                  </a:cubicBezTo>
                  <a:cubicBezTo>
                    <a:pt x="270948" y="284616"/>
                    <a:pt x="274472" y="282702"/>
                    <a:pt x="277891" y="280606"/>
                  </a:cubicBezTo>
                  <a:cubicBezTo>
                    <a:pt x="279206" y="279625"/>
                    <a:pt x="281006" y="279625"/>
                    <a:pt x="282321" y="280606"/>
                  </a:cubicBezTo>
                  <a:lnTo>
                    <a:pt x="318468" y="317896"/>
                  </a:lnTo>
                  <a:cubicBezTo>
                    <a:pt x="321154" y="320601"/>
                    <a:pt x="324802" y="322125"/>
                    <a:pt x="328612" y="322125"/>
                  </a:cubicBezTo>
                  <a:cubicBezTo>
                    <a:pt x="332422" y="322125"/>
                    <a:pt x="336070" y="320601"/>
                    <a:pt x="338756" y="317896"/>
                  </a:cubicBezTo>
                  <a:cubicBezTo>
                    <a:pt x="341461" y="315210"/>
                    <a:pt x="342985" y="311562"/>
                    <a:pt x="342985" y="307752"/>
                  </a:cubicBezTo>
                  <a:cubicBezTo>
                    <a:pt x="342985" y="303942"/>
                    <a:pt x="341461" y="300294"/>
                    <a:pt x="338756" y="297608"/>
                  </a:cubicBezTo>
                  <a:lnTo>
                    <a:pt x="302466" y="260746"/>
                  </a:lnTo>
                  <a:cubicBezTo>
                    <a:pt x="301428" y="259556"/>
                    <a:pt x="301256" y="257832"/>
                    <a:pt x="302037" y="256460"/>
                  </a:cubicBezTo>
                  <a:moveTo>
                    <a:pt x="282606" y="231314"/>
                  </a:moveTo>
                  <a:cubicBezTo>
                    <a:pt x="277377" y="244983"/>
                    <a:pt x="266490" y="255717"/>
                    <a:pt x="252745" y="260746"/>
                  </a:cubicBezTo>
                  <a:cubicBezTo>
                    <a:pt x="247297" y="262747"/>
                    <a:pt x="241544" y="263813"/>
                    <a:pt x="235743" y="263890"/>
                  </a:cubicBezTo>
                  <a:cubicBezTo>
                    <a:pt x="208130" y="263890"/>
                    <a:pt x="185737" y="241496"/>
                    <a:pt x="185737" y="213883"/>
                  </a:cubicBezTo>
                  <a:cubicBezTo>
                    <a:pt x="185737" y="186270"/>
                    <a:pt x="208130" y="163877"/>
                    <a:pt x="235743" y="163877"/>
                  </a:cubicBezTo>
                  <a:cubicBezTo>
                    <a:pt x="263356" y="163877"/>
                    <a:pt x="285750" y="186270"/>
                    <a:pt x="285750" y="213883"/>
                  </a:cubicBezTo>
                  <a:cubicBezTo>
                    <a:pt x="285721" y="219836"/>
                    <a:pt x="284654" y="225732"/>
                    <a:pt x="282606" y="231314"/>
                  </a:cubicBezTo>
                  <a:moveTo>
                    <a:pt x="157162" y="117871"/>
                  </a:moveTo>
                  <a:cubicBezTo>
                    <a:pt x="157086" y="123758"/>
                    <a:pt x="152333" y="128511"/>
                    <a:pt x="146446" y="128587"/>
                  </a:cubicBezTo>
                  <a:lnTo>
                    <a:pt x="75009" y="128587"/>
                  </a:lnTo>
                  <a:cubicBezTo>
                    <a:pt x="69094" y="128587"/>
                    <a:pt x="64293" y="123786"/>
                    <a:pt x="64293" y="117871"/>
                  </a:cubicBezTo>
                  <a:cubicBezTo>
                    <a:pt x="64293" y="111956"/>
                    <a:pt x="69094" y="107156"/>
                    <a:pt x="75009" y="107156"/>
                  </a:cubicBezTo>
                  <a:lnTo>
                    <a:pt x="146446" y="107156"/>
                  </a:lnTo>
                  <a:cubicBezTo>
                    <a:pt x="152333" y="107232"/>
                    <a:pt x="157086" y="111985"/>
                    <a:pt x="157162" y="117871"/>
                  </a:cubicBezTo>
                  <a:moveTo>
                    <a:pt x="75009" y="157162"/>
                  </a:moveTo>
                  <a:lnTo>
                    <a:pt x="110728" y="157162"/>
                  </a:lnTo>
                  <a:cubicBezTo>
                    <a:pt x="116643" y="157162"/>
                    <a:pt x="121443" y="161963"/>
                    <a:pt x="121443" y="167878"/>
                  </a:cubicBezTo>
                  <a:cubicBezTo>
                    <a:pt x="121443" y="173793"/>
                    <a:pt x="116643" y="178593"/>
                    <a:pt x="110728" y="178593"/>
                  </a:cubicBezTo>
                  <a:lnTo>
                    <a:pt x="75009" y="178593"/>
                  </a:lnTo>
                  <a:cubicBezTo>
                    <a:pt x="69094" y="178593"/>
                    <a:pt x="64293" y="173793"/>
                    <a:pt x="64293" y="167878"/>
                  </a:cubicBezTo>
                  <a:cubicBezTo>
                    <a:pt x="64293" y="161963"/>
                    <a:pt x="69094" y="157162"/>
                    <a:pt x="75009" y="157162"/>
                  </a:cubicBezTo>
                  <a:moveTo>
                    <a:pt x="142875" y="278606"/>
                  </a:moveTo>
                  <a:cubicBezTo>
                    <a:pt x="142875" y="270719"/>
                    <a:pt x="136474" y="264318"/>
                    <a:pt x="128587" y="264318"/>
                  </a:cubicBezTo>
                  <a:lnTo>
                    <a:pt x="42862" y="264318"/>
                  </a:lnTo>
                  <a:cubicBezTo>
                    <a:pt x="34975" y="264318"/>
                    <a:pt x="28575" y="257917"/>
                    <a:pt x="28575" y="250031"/>
                  </a:cubicBezTo>
                  <a:lnTo>
                    <a:pt x="28575" y="75009"/>
                  </a:lnTo>
                  <a:cubicBezTo>
                    <a:pt x="28575" y="73037"/>
                    <a:pt x="30175" y="71437"/>
                    <a:pt x="32146" y="71437"/>
                  </a:cubicBezTo>
                  <a:lnTo>
                    <a:pt x="310753" y="71437"/>
                  </a:lnTo>
                  <a:cubicBezTo>
                    <a:pt x="312724" y="71437"/>
                    <a:pt x="314325" y="73037"/>
                    <a:pt x="314325" y="75009"/>
                  </a:cubicBezTo>
                  <a:lnTo>
                    <a:pt x="314325" y="114300"/>
                  </a:lnTo>
                  <a:cubicBezTo>
                    <a:pt x="314325" y="122186"/>
                    <a:pt x="320725" y="128587"/>
                    <a:pt x="328612" y="128587"/>
                  </a:cubicBezTo>
                  <a:cubicBezTo>
                    <a:pt x="336499" y="128587"/>
                    <a:pt x="342900" y="122186"/>
                    <a:pt x="342900" y="114300"/>
                  </a:cubicBezTo>
                  <a:lnTo>
                    <a:pt x="342900" y="42862"/>
                  </a:lnTo>
                  <a:cubicBezTo>
                    <a:pt x="342900" y="19192"/>
                    <a:pt x="323707" y="0"/>
                    <a:pt x="300037" y="0"/>
                  </a:cubicBezTo>
                  <a:lnTo>
                    <a:pt x="42862" y="0"/>
                  </a:lnTo>
                  <a:cubicBezTo>
                    <a:pt x="19192" y="0"/>
                    <a:pt x="0" y="19192"/>
                    <a:pt x="0" y="42862"/>
                  </a:cubicBezTo>
                  <a:lnTo>
                    <a:pt x="0" y="250031"/>
                  </a:lnTo>
                  <a:cubicBezTo>
                    <a:pt x="0" y="273700"/>
                    <a:pt x="19192" y="292893"/>
                    <a:pt x="42862" y="292893"/>
                  </a:cubicBezTo>
                  <a:lnTo>
                    <a:pt x="128587" y="292893"/>
                  </a:lnTo>
                  <a:cubicBezTo>
                    <a:pt x="136474" y="292893"/>
                    <a:pt x="142875" y="286492"/>
                    <a:pt x="142875" y="278606"/>
                  </a:cubicBezTo>
                  <a:moveTo>
                    <a:pt x="137874" y="28575"/>
                  </a:moveTo>
                  <a:cubicBezTo>
                    <a:pt x="140484" y="24374"/>
                    <a:pt x="145075" y="21812"/>
                    <a:pt x="150018" y="21812"/>
                  </a:cubicBezTo>
                  <a:cubicBezTo>
                    <a:pt x="154962" y="21812"/>
                    <a:pt x="159553" y="24374"/>
                    <a:pt x="162163" y="28575"/>
                  </a:cubicBezTo>
                  <a:cubicBezTo>
                    <a:pt x="165011" y="32908"/>
                    <a:pt x="165011" y="38528"/>
                    <a:pt x="162163" y="42862"/>
                  </a:cubicBezTo>
                  <a:cubicBezTo>
                    <a:pt x="159553" y="47063"/>
                    <a:pt x="154962" y="49625"/>
                    <a:pt x="150018" y="49625"/>
                  </a:cubicBezTo>
                  <a:cubicBezTo>
                    <a:pt x="145075" y="49625"/>
                    <a:pt x="140484" y="47063"/>
                    <a:pt x="137874" y="42862"/>
                  </a:cubicBezTo>
                  <a:cubicBezTo>
                    <a:pt x="135026" y="38528"/>
                    <a:pt x="135026" y="32908"/>
                    <a:pt x="137874" y="28575"/>
                  </a:cubicBezTo>
                  <a:moveTo>
                    <a:pt x="87868" y="28575"/>
                  </a:moveTo>
                  <a:cubicBezTo>
                    <a:pt x="90477" y="24374"/>
                    <a:pt x="95069" y="21812"/>
                    <a:pt x="100012" y="21812"/>
                  </a:cubicBezTo>
                  <a:cubicBezTo>
                    <a:pt x="104955" y="21812"/>
                    <a:pt x="109547" y="24374"/>
                    <a:pt x="112156" y="28575"/>
                  </a:cubicBezTo>
                  <a:cubicBezTo>
                    <a:pt x="115004" y="32908"/>
                    <a:pt x="115004" y="38528"/>
                    <a:pt x="112156" y="42862"/>
                  </a:cubicBezTo>
                  <a:cubicBezTo>
                    <a:pt x="109547" y="47063"/>
                    <a:pt x="104955" y="49625"/>
                    <a:pt x="100012" y="49625"/>
                  </a:cubicBezTo>
                  <a:cubicBezTo>
                    <a:pt x="95069" y="49625"/>
                    <a:pt x="90477" y="47063"/>
                    <a:pt x="87868" y="42862"/>
                  </a:cubicBezTo>
                  <a:cubicBezTo>
                    <a:pt x="85020" y="38528"/>
                    <a:pt x="85020" y="32908"/>
                    <a:pt x="87868" y="28575"/>
                  </a:cubicBezTo>
                  <a:moveTo>
                    <a:pt x="37004" y="29860"/>
                  </a:moveTo>
                  <a:cubicBezTo>
                    <a:pt x="39252" y="25098"/>
                    <a:pt x="43938" y="21964"/>
                    <a:pt x="49196" y="21697"/>
                  </a:cubicBezTo>
                  <a:cubicBezTo>
                    <a:pt x="54444" y="21431"/>
                    <a:pt x="59426" y="24069"/>
                    <a:pt x="62150" y="28575"/>
                  </a:cubicBezTo>
                  <a:cubicBezTo>
                    <a:pt x="64998" y="32908"/>
                    <a:pt x="64998" y="38528"/>
                    <a:pt x="62150" y="42862"/>
                  </a:cubicBezTo>
                  <a:cubicBezTo>
                    <a:pt x="59540" y="47063"/>
                    <a:pt x="54949" y="49625"/>
                    <a:pt x="50006" y="49625"/>
                  </a:cubicBezTo>
                  <a:cubicBezTo>
                    <a:pt x="45062" y="49625"/>
                    <a:pt x="40471" y="47063"/>
                    <a:pt x="37861" y="42862"/>
                  </a:cubicBezTo>
                  <a:cubicBezTo>
                    <a:pt x="36528" y="40709"/>
                    <a:pt x="35785" y="38252"/>
                    <a:pt x="35718" y="35718"/>
                  </a:cubicBezTo>
                  <a:cubicBezTo>
                    <a:pt x="35775" y="33699"/>
                    <a:pt x="36214" y="31718"/>
                    <a:pt x="37004" y="29860"/>
                  </a:cubicBezTo>
                </a:path>
              </a:pathLst>
            </a:custGeom>
            <a:solidFill>
              <a:schemeClr val="accent1"/>
            </a:solidFill>
            <a:ln>
              <a:noFill/>
            </a:ln>
          </p:spPr>
          <p:txBody>
            <a:bodyPr rtlCol="0" anchor="ctr"/>
            <a:lstStyle/>
            <a:p>
              <a:pPr algn="ctr"/>
              <a:endParaRPr/>
            </a:p>
          </p:txBody>
        </p:sp>
        <p:sp>
          <p:nvSpPr>
            <p:cNvPr id="102" name="Rounded Rectangle 8">
              <a:extLst>
                <a:ext uri="{FF2B5EF4-FFF2-40B4-BE49-F238E27FC236}">
                  <a16:creationId xmlns:a16="http://schemas.microsoft.com/office/drawing/2014/main" id="{94F4BA18-FF2B-6FE8-F8CF-9CB39431ACAD}"/>
                </a:ext>
              </a:extLst>
            </p:cNvPr>
            <p:cNvSpPr/>
            <p:nvPr/>
          </p:nvSpPr>
          <p:spPr>
            <a:xfrm>
              <a:off x="9050004" y="3225404"/>
              <a:ext cx="394695" cy="407191"/>
            </a:xfrm>
            <a:custGeom>
              <a:avLst/>
              <a:gdLst/>
              <a:ahLst/>
              <a:cxnLst/>
              <a:rect l="0" t="0" r="0" b="0"/>
              <a:pathLst>
                <a:path w="337289" h="347967">
                  <a:moveTo>
                    <a:pt x="164849" y="137369"/>
                  </a:moveTo>
                  <a:cubicBezTo>
                    <a:pt x="161991" y="137293"/>
                    <a:pt x="159229" y="138369"/>
                    <a:pt x="157191" y="140360"/>
                  </a:cubicBezTo>
                  <a:cubicBezTo>
                    <a:pt x="155143" y="142351"/>
                    <a:pt x="153990" y="145084"/>
                    <a:pt x="153990" y="147942"/>
                  </a:cubicBezTo>
                  <a:lnTo>
                    <a:pt x="153990" y="337251"/>
                  </a:lnTo>
                  <a:cubicBezTo>
                    <a:pt x="153990" y="343166"/>
                    <a:pt x="158791" y="347967"/>
                    <a:pt x="164706" y="347967"/>
                  </a:cubicBezTo>
                  <a:cubicBezTo>
                    <a:pt x="170621" y="347967"/>
                    <a:pt x="175421" y="343166"/>
                    <a:pt x="175421" y="337251"/>
                  </a:cubicBezTo>
                  <a:lnTo>
                    <a:pt x="175421" y="147942"/>
                  </a:lnTo>
                  <a:cubicBezTo>
                    <a:pt x="175345" y="142132"/>
                    <a:pt x="170659" y="137445"/>
                    <a:pt x="164849" y="137369"/>
                  </a:cubicBezTo>
                  <a:moveTo>
                    <a:pt x="121986" y="187375"/>
                  </a:moveTo>
                  <a:cubicBezTo>
                    <a:pt x="119129" y="187337"/>
                    <a:pt x="116385" y="188452"/>
                    <a:pt x="114366" y="190471"/>
                  </a:cubicBezTo>
                  <a:cubicBezTo>
                    <a:pt x="112347" y="192490"/>
                    <a:pt x="111232" y="195233"/>
                    <a:pt x="111271" y="198091"/>
                  </a:cubicBezTo>
                  <a:lnTo>
                    <a:pt x="111271" y="305104"/>
                  </a:lnTo>
                  <a:lnTo>
                    <a:pt x="86267" y="305104"/>
                  </a:lnTo>
                  <a:cubicBezTo>
                    <a:pt x="80381" y="305180"/>
                    <a:pt x="75628" y="309933"/>
                    <a:pt x="75552" y="315820"/>
                  </a:cubicBezTo>
                  <a:lnTo>
                    <a:pt x="75552" y="337251"/>
                  </a:lnTo>
                  <a:cubicBezTo>
                    <a:pt x="75552" y="343166"/>
                    <a:pt x="80352" y="347967"/>
                    <a:pt x="86267" y="347967"/>
                  </a:cubicBezTo>
                  <a:cubicBezTo>
                    <a:pt x="92182" y="347967"/>
                    <a:pt x="96983" y="343166"/>
                    <a:pt x="96983" y="337251"/>
                  </a:cubicBezTo>
                  <a:lnTo>
                    <a:pt x="96983" y="326536"/>
                  </a:lnTo>
                  <a:lnTo>
                    <a:pt x="121986" y="326536"/>
                  </a:lnTo>
                  <a:cubicBezTo>
                    <a:pt x="127901" y="326536"/>
                    <a:pt x="132702" y="321735"/>
                    <a:pt x="132702" y="315820"/>
                  </a:cubicBezTo>
                  <a:lnTo>
                    <a:pt x="132702" y="198091"/>
                  </a:lnTo>
                  <a:cubicBezTo>
                    <a:pt x="132702" y="192176"/>
                    <a:pt x="127901" y="187375"/>
                    <a:pt x="121986" y="187375"/>
                  </a:cubicBezTo>
                  <a:moveTo>
                    <a:pt x="89839" y="272957"/>
                  </a:moveTo>
                  <a:lnTo>
                    <a:pt x="89839" y="219379"/>
                  </a:lnTo>
                  <a:cubicBezTo>
                    <a:pt x="89839" y="213426"/>
                    <a:pt x="85010" y="208597"/>
                    <a:pt x="79047" y="208597"/>
                  </a:cubicBezTo>
                  <a:cubicBezTo>
                    <a:pt x="73094" y="208597"/>
                    <a:pt x="68265" y="213426"/>
                    <a:pt x="68265" y="219379"/>
                  </a:cubicBezTo>
                  <a:lnTo>
                    <a:pt x="68265" y="262242"/>
                  </a:lnTo>
                  <a:lnTo>
                    <a:pt x="36261" y="262242"/>
                  </a:lnTo>
                  <a:cubicBezTo>
                    <a:pt x="30375" y="262318"/>
                    <a:pt x="25622" y="267071"/>
                    <a:pt x="25546" y="272957"/>
                  </a:cubicBezTo>
                  <a:lnTo>
                    <a:pt x="25546" y="337251"/>
                  </a:lnTo>
                  <a:cubicBezTo>
                    <a:pt x="25546" y="343166"/>
                    <a:pt x="30346" y="347967"/>
                    <a:pt x="36261" y="347967"/>
                  </a:cubicBezTo>
                  <a:cubicBezTo>
                    <a:pt x="42176" y="347967"/>
                    <a:pt x="46977" y="343166"/>
                    <a:pt x="46977" y="337251"/>
                  </a:cubicBezTo>
                  <a:lnTo>
                    <a:pt x="46977" y="283673"/>
                  </a:lnTo>
                  <a:lnTo>
                    <a:pt x="79124" y="283673"/>
                  </a:lnTo>
                  <a:cubicBezTo>
                    <a:pt x="85039" y="283673"/>
                    <a:pt x="89839" y="278872"/>
                    <a:pt x="89839" y="272957"/>
                  </a:cubicBezTo>
                  <a:moveTo>
                    <a:pt x="243287" y="305104"/>
                  </a:moveTo>
                  <a:lnTo>
                    <a:pt x="218284" y="305104"/>
                  </a:lnTo>
                  <a:lnTo>
                    <a:pt x="218284" y="198091"/>
                  </a:lnTo>
                  <a:cubicBezTo>
                    <a:pt x="218284" y="192176"/>
                    <a:pt x="213483" y="187375"/>
                    <a:pt x="207568" y="187375"/>
                  </a:cubicBezTo>
                  <a:cubicBezTo>
                    <a:pt x="201653" y="187375"/>
                    <a:pt x="196853" y="192176"/>
                    <a:pt x="196853" y="198091"/>
                  </a:cubicBezTo>
                  <a:lnTo>
                    <a:pt x="196853" y="315820"/>
                  </a:lnTo>
                  <a:cubicBezTo>
                    <a:pt x="196853" y="321735"/>
                    <a:pt x="201653" y="326536"/>
                    <a:pt x="207568" y="326536"/>
                  </a:cubicBezTo>
                  <a:lnTo>
                    <a:pt x="232571" y="326536"/>
                  </a:lnTo>
                  <a:lnTo>
                    <a:pt x="232571" y="337251"/>
                  </a:lnTo>
                  <a:cubicBezTo>
                    <a:pt x="232571" y="343166"/>
                    <a:pt x="237372" y="347967"/>
                    <a:pt x="243287" y="347967"/>
                  </a:cubicBezTo>
                  <a:cubicBezTo>
                    <a:pt x="249202" y="347967"/>
                    <a:pt x="254003" y="343166"/>
                    <a:pt x="254003" y="337251"/>
                  </a:cubicBezTo>
                  <a:lnTo>
                    <a:pt x="254003" y="315820"/>
                  </a:lnTo>
                  <a:cubicBezTo>
                    <a:pt x="254003" y="309905"/>
                    <a:pt x="249202" y="305104"/>
                    <a:pt x="243287" y="305104"/>
                  </a:cubicBezTo>
                  <a:moveTo>
                    <a:pt x="293293" y="262242"/>
                  </a:moveTo>
                  <a:lnTo>
                    <a:pt x="261146" y="262242"/>
                  </a:lnTo>
                  <a:lnTo>
                    <a:pt x="261146" y="219379"/>
                  </a:lnTo>
                  <a:cubicBezTo>
                    <a:pt x="261146" y="213464"/>
                    <a:pt x="256346" y="208664"/>
                    <a:pt x="250431" y="208664"/>
                  </a:cubicBezTo>
                  <a:cubicBezTo>
                    <a:pt x="244516" y="208664"/>
                    <a:pt x="239715" y="213464"/>
                    <a:pt x="239715" y="219379"/>
                  </a:cubicBezTo>
                  <a:lnTo>
                    <a:pt x="239715" y="272815"/>
                  </a:lnTo>
                  <a:cubicBezTo>
                    <a:pt x="239715" y="278730"/>
                    <a:pt x="244516" y="283530"/>
                    <a:pt x="250431" y="283530"/>
                  </a:cubicBezTo>
                  <a:lnTo>
                    <a:pt x="282578" y="283530"/>
                  </a:lnTo>
                  <a:lnTo>
                    <a:pt x="282578" y="337108"/>
                  </a:lnTo>
                  <a:cubicBezTo>
                    <a:pt x="282578" y="343023"/>
                    <a:pt x="287378" y="347824"/>
                    <a:pt x="293293" y="347824"/>
                  </a:cubicBezTo>
                  <a:cubicBezTo>
                    <a:pt x="299208" y="347824"/>
                    <a:pt x="304009" y="343023"/>
                    <a:pt x="304009" y="337108"/>
                  </a:cubicBezTo>
                  <a:lnTo>
                    <a:pt x="304009" y="272815"/>
                  </a:lnTo>
                  <a:cubicBezTo>
                    <a:pt x="303857" y="266985"/>
                    <a:pt x="299123" y="262318"/>
                    <a:pt x="293293" y="262242"/>
                  </a:cubicBezTo>
                  <a:moveTo>
                    <a:pt x="52120" y="200520"/>
                  </a:moveTo>
                  <a:cubicBezTo>
                    <a:pt x="52930" y="194814"/>
                    <a:pt x="50225" y="189176"/>
                    <a:pt x="45262" y="186232"/>
                  </a:cubicBezTo>
                  <a:cubicBezTo>
                    <a:pt x="42548" y="184775"/>
                    <a:pt x="40043" y="182946"/>
                    <a:pt x="37833" y="180803"/>
                  </a:cubicBezTo>
                  <a:cubicBezTo>
                    <a:pt x="31556" y="174164"/>
                    <a:pt x="28346" y="165201"/>
                    <a:pt x="28975" y="156086"/>
                  </a:cubicBezTo>
                  <a:cubicBezTo>
                    <a:pt x="28975" y="146589"/>
                    <a:pt x="32756" y="137483"/>
                    <a:pt x="39490" y="130778"/>
                  </a:cubicBezTo>
                  <a:cubicBezTo>
                    <a:pt x="46215" y="124072"/>
                    <a:pt x="55340" y="120329"/>
                    <a:pt x="64836" y="120367"/>
                  </a:cubicBezTo>
                  <a:cubicBezTo>
                    <a:pt x="67284" y="120319"/>
                    <a:pt x="69732" y="120557"/>
                    <a:pt x="72123" y="121081"/>
                  </a:cubicBezTo>
                  <a:cubicBezTo>
                    <a:pt x="76190" y="121900"/>
                    <a:pt x="80419" y="120910"/>
                    <a:pt x="83696" y="118367"/>
                  </a:cubicBezTo>
                  <a:cubicBezTo>
                    <a:pt x="87172" y="115757"/>
                    <a:pt x="89277" y="111709"/>
                    <a:pt x="89411" y="107365"/>
                  </a:cubicBezTo>
                  <a:cubicBezTo>
                    <a:pt x="88687" y="92268"/>
                    <a:pt x="93402" y="77419"/>
                    <a:pt x="102698" y="65503"/>
                  </a:cubicBezTo>
                  <a:cubicBezTo>
                    <a:pt x="149275" y="12639"/>
                    <a:pt x="216998" y="31070"/>
                    <a:pt x="239715" y="78933"/>
                  </a:cubicBezTo>
                  <a:cubicBezTo>
                    <a:pt x="242163" y="84086"/>
                    <a:pt x="247440" y="87287"/>
                    <a:pt x="253145" y="87077"/>
                  </a:cubicBezTo>
                  <a:cubicBezTo>
                    <a:pt x="267338" y="86296"/>
                    <a:pt x="281225" y="91478"/>
                    <a:pt x="291436" y="101365"/>
                  </a:cubicBezTo>
                  <a:cubicBezTo>
                    <a:pt x="301771" y="111185"/>
                    <a:pt x="307609" y="124825"/>
                    <a:pt x="307581" y="139084"/>
                  </a:cubicBezTo>
                  <a:cubicBezTo>
                    <a:pt x="308476" y="157581"/>
                    <a:pt x="298780" y="174983"/>
                    <a:pt x="282578" y="183946"/>
                  </a:cubicBezTo>
                  <a:cubicBezTo>
                    <a:pt x="277053" y="187471"/>
                    <a:pt x="274643" y="194309"/>
                    <a:pt x="276720" y="200520"/>
                  </a:cubicBezTo>
                  <a:cubicBezTo>
                    <a:pt x="278130" y="204587"/>
                    <a:pt x="281301" y="207806"/>
                    <a:pt x="285349" y="209273"/>
                  </a:cubicBezTo>
                  <a:cubicBezTo>
                    <a:pt x="289398" y="210740"/>
                    <a:pt x="293884" y="210311"/>
                    <a:pt x="297580" y="208092"/>
                  </a:cubicBezTo>
                  <a:cubicBezTo>
                    <a:pt x="321078" y="194595"/>
                    <a:pt x="335613" y="169611"/>
                    <a:pt x="335727" y="142513"/>
                  </a:cubicBezTo>
                  <a:cubicBezTo>
                    <a:pt x="337289" y="99736"/>
                    <a:pt x="305314" y="63131"/>
                    <a:pt x="262718" y="58931"/>
                  </a:cubicBezTo>
                  <a:cubicBezTo>
                    <a:pt x="261594" y="58816"/>
                    <a:pt x="260584" y="58188"/>
                    <a:pt x="260003" y="57216"/>
                  </a:cubicBezTo>
                  <a:cubicBezTo>
                    <a:pt x="237220" y="19840"/>
                    <a:pt x="194071" y="0"/>
                    <a:pt x="150866" y="7019"/>
                  </a:cubicBezTo>
                  <a:cubicBezTo>
                    <a:pt x="107661" y="14049"/>
                    <a:pt x="73028" y="46548"/>
                    <a:pt x="63265" y="89220"/>
                  </a:cubicBezTo>
                  <a:cubicBezTo>
                    <a:pt x="62865" y="90763"/>
                    <a:pt x="61560" y="91897"/>
                    <a:pt x="59978" y="92078"/>
                  </a:cubicBezTo>
                  <a:cubicBezTo>
                    <a:pt x="38881" y="93659"/>
                    <a:pt x="19888" y="105451"/>
                    <a:pt x="9115" y="123653"/>
                  </a:cubicBezTo>
                  <a:cubicBezTo>
                    <a:pt x="3028" y="134026"/>
                    <a:pt x="0" y="145922"/>
                    <a:pt x="400" y="157943"/>
                  </a:cubicBezTo>
                  <a:cubicBezTo>
                    <a:pt x="257" y="173955"/>
                    <a:pt x="6477" y="189376"/>
                    <a:pt x="17687" y="200806"/>
                  </a:cubicBezTo>
                  <a:cubicBezTo>
                    <a:pt x="21917" y="204797"/>
                    <a:pt x="26736" y="208121"/>
                    <a:pt x="31975" y="210664"/>
                  </a:cubicBezTo>
                  <a:cubicBezTo>
                    <a:pt x="36109" y="212855"/>
                    <a:pt x="41043" y="212893"/>
                    <a:pt x="45205" y="210750"/>
                  </a:cubicBezTo>
                  <a:cubicBezTo>
                    <a:pt x="49358" y="208616"/>
                    <a:pt x="52216" y="204577"/>
                    <a:pt x="52835" y="199948"/>
                  </a:cubicBezTo>
                  <a:lnTo>
                    <a:pt x="52120" y="199948"/>
                  </a:lnTo>
                </a:path>
              </a:pathLst>
            </a:custGeom>
            <a:solidFill>
              <a:schemeClr val="accent6"/>
            </a:solidFill>
            <a:ln>
              <a:noFill/>
            </a:ln>
          </p:spPr>
          <p:txBody>
            <a:bodyPr rtlCol="0" anchor="ctr"/>
            <a:lstStyle/>
            <a:p>
              <a:pPr algn="ctr"/>
              <a:endParaRPr/>
            </a:p>
          </p:txBody>
        </p:sp>
        <p:sp>
          <p:nvSpPr>
            <p:cNvPr id="103" name="Rounded Rectangle 9">
              <a:extLst>
                <a:ext uri="{FF2B5EF4-FFF2-40B4-BE49-F238E27FC236}">
                  <a16:creationId xmlns:a16="http://schemas.microsoft.com/office/drawing/2014/main" id="{DCFD0697-8012-24FE-6BDB-692D33A0E948}"/>
                </a:ext>
              </a:extLst>
            </p:cNvPr>
            <p:cNvSpPr/>
            <p:nvPr/>
          </p:nvSpPr>
          <p:spPr>
            <a:xfrm>
              <a:off x="2744450" y="4565361"/>
              <a:ext cx="401361" cy="402353"/>
            </a:xfrm>
            <a:custGeom>
              <a:avLst/>
              <a:gdLst/>
              <a:ahLst/>
              <a:cxnLst/>
              <a:rect l="0" t="0" r="0" b="0"/>
              <a:pathLst>
                <a:path w="342985" h="343833">
                  <a:moveTo>
                    <a:pt x="338756" y="69370"/>
                  </a:moveTo>
                  <a:lnTo>
                    <a:pt x="281606" y="12220"/>
                  </a:lnTo>
                  <a:cubicBezTo>
                    <a:pt x="276005" y="6619"/>
                    <a:pt x="266919" y="6619"/>
                    <a:pt x="261318" y="12220"/>
                  </a:cubicBezTo>
                  <a:cubicBezTo>
                    <a:pt x="255717" y="17821"/>
                    <a:pt x="255717" y="26908"/>
                    <a:pt x="261318" y="32508"/>
                  </a:cubicBezTo>
                  <a:lnTo>
                    <a:pt x="308467" y="79514"/>
                  </a:lnTo>
                  <a:lnTo>
                    <a:pt x="261318" y="126520"/>
                  </a:lnTo>
                  <a:cubicBezTo>
                    <a:pt x="258613" y="129206"/>
                    <a:pt x="257089" y="132854"/>
                    <a:pt x="257089" y="136664"/>
                  </a:cubicBezTo>
                  <a:cubicBezTo>
                    <a:pt x="257089" y="140474"/>
                    <a:pt x="258613" y="144122"/>
                    <a:pt x="261318" y="146808"/>
                  </a:cubicBezTo>
                  <a:cubicBezTo>
                    <a:pt x="264004" y="149513"/>
                    <a:pt x="267652" y="151037"/>
                    <a:pt x="271462" y="151037"/>
                  </a:cubicBezTo>
                  <a:cubicBezTo>
                    <a:pt x="275272" y="151037"/>
                    <a:pt x="278920" y="149513"/>
                    <a:pt x="281606" y="146808"/>
                  </a:cubicBezTo>
                  <a:lnTo>
                    <a:pt x="338756" y="89658"/>
                  </a:lnTo>
                  <a:cubicBezTo>
                    <a:pt x="341461" y="86972"/>
                    <a:pt x="342985" y="83324"/>
                    <a:pt x="342985" y="79514"/>
                  </a:cubicBezTo>
                  <a:cubicBezTo>
                    <a:pt x="342985" y="75704"/>
                    <a:pt x="341461" y="72056"/>
                    <a:pt x="338756" y="69370"/>
                  </a:cubicBezTo>
                  <a:moveTo>
                    <a:pt x="167306" y="12220"/>
                  </a:moveTo>
                  <a:cubicBezTo>
                    <a:pt x="164620" y="9515"/>
                    <a:pt x="160972" y="7991"/>
                    <a:pt x="157162" y="7991"/>
                  </a:cubicBezTo>
                  <a:cubicBezTo>
                    <a:pt x="153352" y="7991"/>
                    <a:pt x="149704" y="9515"/>
                    <a:pt x="147018" y="12220"/>
                  </a:cubicBezTo>
                  <a:lnTo>
                    <a:pt x="89868" y="69370"/>
                  </a:lnTo>
                  <a:cubicBezTo>
                    <a:pt x="87163" y="72056"/>
                    <a:pt x="85639" y="75704"/>
                    <a:pt x="85639" y="79514"/>
                  </a:cubicBezTo>
                  <a:cubicBezTo>
                    <a:pt x="85639" y="83324"/>
                    <a:pt x="87163" y="86972"/>
                    <a:pt x="89868" y="89658"/>
                  </a:cubicBezTo>
                  <a:lnTo>
                    <a:pt x="147018" y="146808"/>
                  </a:lnTo>
                  <a:cubicBezTo>
                    <a:pt x="149704" y="149513"/>
                    <a:pt x="153352" y="151037"/>
                    <a:pt x="157162" y="151037"/>
                  </a:cubicBezTo>
                  <a:cubicBezTo>
                    <a:pt x="160972" y="151037"/>
                    <a:pt x="164620" y="149513"/>
                    <a:pt x="167306" y="146808"/>
                  </a:cubicBezTo>
                  <a:cubicBezTo>
                    <a:pt x="170011" y="144122"/>
                    <a:pt x="171535" y="140474"/>
                    <a:pt x="171535" y="136664"/>
                  </a:cubicBezTo>
                  <a:cubicBezTo>
                    <a:pt x="171535" y="132854"/>
                    <a:pt x="170011" y="129206"/>
                    <a:pt x="167306" y="126520"/>
                  </a:cubicBezTo>
                  <a:lnTo>
                    <a:pt x="120157" y="79514"/>
                  </a:lnTo>
                  <a:lnTo>
                    <a:pt x="167306" y="32508"/>
                  </a:lnTo>
                  <a:cubicBezTo>
                    <a:pt x="170011" y="29822"/>
                    <a:pt x="171535" y="26174"/>
                    <a:pt x="171535" y="22364"/>
                  </a:cubicBezTo>
                  <a:cubicBezTo>
                    <a:pt x="171535" y="18554"/>
                    <a:pt x="170011" y="14906"/>
                    <a:pt x="167306" y="12220"/>
                  </a:cubicBezTo>
                  <a:moveTo>
                    <a:pt x="231743" y="933"/>
                  </a:moveTo>
                  <a:cubicBezTo>
                    <a:pt x="227942" y="0"/>
                    <a:pt x="223932" y="666"/>
                    <a:pt x="220637" y="2771"/>
                  </a:cubicBezTo>
                  <a:cubicBezTo>
                    <a:pt x="217350" y="4876"/>
                    <a:pt x="215055" y="8239"/>
                    <a:pt x="214312" y="12077"/>
                  </a:cubicBezTo>
                  <a:lnTo>
                    <a:pt x="185737" y="140665"/>
                  </a:lnTo>
                  <a:cubicBezTo>
                    <a:pt x="184889" y="144379"/>
                    <a:pt x="185556" y="148285"/>
                    <a:pt x="187594" y="151504"/>
                  </a:cubicBezTo>
                  <a:cubicBezTo>
                    <a:pt x="189633" y="154724"/>
                    <a:pt x="192871" y="156991"/>
                    <a:pt x="196596" y="157810"/>
                  </a:cubicBezTo>
                  <a:lnTo>
                    <a:pt x="200025" y="157810"/>
                  </a:lnTo>
                  <a:cubicBezTo>
                    <a:pt x="206835" y="158257"/>
                    <a:pt x="212817" y="153600"/>
                    <a:pt x="214312" y="146951"/>
                  </a:cubicBezTo>
                  <a:lnTo>
                    <a:pt x="242887" y="18364"/>
                  </a:lnTo>
                  <a:cubicBezTo>
                    <a:pt x="243820" y="14563"/>
                    <a:pt x="243154" y="10553"/>
                    <a:pt x="241049" y="7258"/>
                  </a:cubicBezTo>
                  <a:cubicBezTo>
                    <a:pt x="238944" y="3971"/>
                    <a:pt x="235581" y="1676"/>
                    <a:pt x="231743" y="933"/>
                  </a:cubicBezTo>
                  <a:moveTo>
                    <a:pt x="97869" y="191814"/>
                  </a:moveTo>
                  <a:lnTo>
                    <a:pt x="97869" y="175526"/>
                  </a:lnTo>
                  <a:cubicBezTo>
                    <a:pt x="108204" y="172031"/>
                    <a:pt x="114490" y="161563"/>
                    <a:pt x="112718" y="150790"/>
                  </a:cubicBezTo>
                  <a:cubicBezTo>
                    <a:pt x="110947" y="140027"/>
                    <a:pt x="101641" y="132121"/>
                    <a:pt x="90725" y="132121"/>
                  </a:cubicBezTo>
                  <a:cubicBezTo>
                    <a:pt x="79809" y="132121"/>
                    <a:pt x="70504" y="140027"/>
                    <a:pt x="68732" y="150790"/>
                  </a:cubicBezTo>
                  <a:cubicBezTo>
                    <a:pt x="66960" y="161563"/>
                    <a:pt x="73247" y="172031"/>
                    <a:pt x="83581" y="175526"/>
                  </a:cubicBezTo>
                  <a:lnTo>
                    <a:pt x="83581" y="191814"/>
                  </a:lnTo>
                  <a:cubicBezTo>
                    <a:pt x="36423" y="195605"/>
                    <a:pt x="66" y="234943"/>
                    <a:pt x="0" y="282254"/>
                  </a:cubicBezTo>
                  <a:lnTo>
                    <a:pt x="0" y="318544"/>
                  </a:lnTo>
                  <a:cubicBezTo>
                    <a:pt x="0" y="332508"/>
                    <a:pt x="11325" y="343833"/>
                    <a:pt x="25288" y="343833"/>
                  </a:cubicBezTo>
                  <a:lnTo>
                    <a:pt x="156019" y="343833"/>
                  </a:lnTo>
                  <a:cubicBezTo>
                    <a:pt x="169983" y="343833"/>
                    <a:pt x="181308" y="332508"/>
                    <a:pt x="181308" y="318544"/>
                  </a:cubicBezTo>
                  <a:lnTo>
                    <a:pt x="181308" y="282254"/>
                  </a:lnTo>
                  <a:cubicBezTo>
                    <a:pt x="181241" y="235000"/>
                    <a:pt x="144970" y="195681"/>
                    <a:pt x="97869" y="191814"/>
                  </a:cubicBezTo>
                  <a:moveTo>
                    <a:pt x="126444" y="232105"/>
                  </a:moveTo>
                  <a:cubicBezTo>
                    <a:pt x="133102" y="232048"/>
                    <a:pt x="139141" y="236010"/>
                    <a:pt x="141722" y="242144"/>
                  </a:cubicBezTo>
                  <a:cubicBezTo>
                    <a:pt x="144313" y="248278"/>
                    <a:pt x="142941" y="255374"/>
                    <a:pt x="138255" y="260099"/>
                  </a:cubicBezTo>
                  <a:cubicBezTo>
                    <a:pt x="133569" y="264833"/>
                    <a:pt x="126492" y="266261"/>
                    <a:pt x="120329" y="263728"/>
                  </a:cubicBezTo>
                  <a:cubicBezTo>
                    <a:pt x="114176" y="261194"/>
                    <a:pt x="110156" y="255193"/>
                    <a:pt x="110156" y="248535"/>
                  </a:cubicBezTo>
                  <a:cubicBezTo>
                    <a:pt x="110080" y="239591"/>
                    <a:pt x="117214" y="232257"/>
                    <a:pt x="126158" y="232105"/>
                  </a:cubicBezTo>
                  <a:moveTo>
                    <a:pt x="55006" y="232105"/>
                  </a:moveTo>
                  <a:cubicBezTo>
                    <a:pt x="64084" y="232105"/>
                    <a:pt x="71437" y="239458"/>
                    <a:pt x="71437" y="248535"/>
                  </a:cubicBezTo>
                  <a:cubicBezTo>
                    <a:pt x="71437" y="257613"/>
                    <a:pt x="64084" y="264966"/>
                    <a:pt x="55006" y="264966"/>
                  </a:cubicBezTo>
                  <a:cubicBezTo>
                    <a:pt x="45929" y="264966"/>
                    <a:pt x="38576" y="257613"/>
                    <a:pt x="38576" y="248535"/>
                  </a:cubicBezTo>
                  <a:cubicBezTo>
                    <a:pt x="38538" y="244144"/>
                    <a:pt x="40271" y="239915"/>
                    <a:pt x="43395" y="236820"/>
                  </a:cubicBezTo>
                  <a:cubicBezTo>
                    <a:pt x="46520" y="233733"/>
                    <a:pt x="50758" y="232029"/>
                    <a:pt x="55149" y="232105"/>
                  </a:cubicBezTo>
                  <a:moveTo>
                    <a:pt x="159734" y="318544"/>
                  </a:moveTo>
                  <a:cubicBezTo>
                    <a:pt x="159734" y="320678"/>
                    <a:pt x="158010" y="322402"/>
                    <a:pt x="155876" y="322402"/>
                  </a:cubicBezTo>
                  <a:lnTo>
                    <a:pt x="25288" y="322402"/>
                  </a:lnTo>
                  <a:cubicBezTo>
                    <a:pt x="23155" y="322402"/>
                    <a:pt x="21431" y="320678"/>
                    <a:pt x="21431" y="318544"/>
                  </a:cubicBezTo>
                  <a:lnTo>
                    <a:pt x="21431" y="292969"/>
                  </a:lnTo>
                  <a:lnTo>
                    <a:pt x="159877" y="292969"/>
                  </a:lnTo>
                  <a:lnTo>
                    <a:pt x="159877" y="318544"/>
                  </a:lnTo>
                </a:path>
              </a:pathLst>
            </a:custGeom>
            <a:solidFill>
              <a:srgbClr val="008B8B"/>
            </a:solidFill>
            <a:ln>
              <a:noFill/>
            </a:ln>
          </p:spPr>
          <p:txBody>
            <a:bodyPr rtlCol="0" anchor="ctr"/>
            <a:lstStyle/>
            <a:p>
              <a:pPr algn="ctr"/>
              <a:endParaRPr/>
            </a:p>
          </p:txBody>
        </p:sp>
        <p:sp>
          <p:nvSpPr>
            <p:cNvPr id="104" name="TextBox 103">
              <a:extLst>
                <a:ext uri="{FF2B5EF4-FFF2-40B4-BE49-F238E27FC236}">
                  <a16:creationId xmlns:a16="http://schemas.microsoft.com/office/drawing/2014/main" id="{24C4F72E-A643-04EF-F87C-6D1CC8E9F0B1}"/>
                </a:ext>
              </a:extLst>
            </p:cNvPr>
            <p:cNvSpPr txBox="1"/>
            <p:nvPr/>
          </p:nvSpPr>
          <p:spPr>
            <a:xfrm>
              <a:off x="3763091" y="1949727"/>
              <a:ext cx="2234585" cy="283470"/>
            </a:xfrm>
            <a:prstGeom prst="rect">
              <a:avLst/>
            </a:prstGeom>
            <a:noFill/>
            <a:ln>
              <a:noFill/>
            </a:ln>
          </p:spPr>
          <p:txBody>
            <a:bodyPr wrap="square" lIns="0" tIns="0" rIns="0" bIns="0" anchor="t">
              <a:spAutoFit/>
            </a:bodyPr>
            <a:lstStyle/>
            <a:p>
              <a:pPr algn="r"/>
              <a:r>
                <a:rPr sz="2400" b="1"/>
                <a:t>Interactive Review</a:t>
              </a:r>
            </a:p>
          </p:txBody>
        </p:sp>
        <p:sp>
          <p:nvSpPr>
            <p:cNvPr id="105" name="TextBox 104">
              <a:extLst>
                <a:ext uri="{FF2B5EF4-FFF2-40B4-BE49-F238E27FC236}">
                  <a16:creationId xmlns:a16="http://schemas.microsoft.com/office/drawing/2014/main" id="{BB127CB7-5990-C0C0-498F-396D7547AB62}"/>
                </a:ext>
              </a:extLst>
            </p:cNvPr>
            <p:cNvSpPr txBox="1"/>
            <p:nvPr/>
          </p:nvSpPr>
          <p:spPr>
            <a:xfrm>
              <a:off x="6309824" y="1902482"/>
              <a:ext cx="3771376" cy="377960"/>
            </a:xfrm>
            <a:prstGeom prst="rect">
              <a:avLst/>
            </a:prstGeom>
            <a:noFill/>
            <a:ln>
              <a:noFill/>
            </a:ln>
          </p:spPr>
          <p:txBody>
            <a:bodyPr wrap="square" lIns="0" tIns="0" rIns="0" bIns="0" anchor="ctr">
              <a:spAutoFit/>
            </a:bodyPr>
            <a:lstStyle/>
            <a:p>
              <a:pPr algn="l"/>
              <a:r>
                <a:rPr lang="en-US" altLang="zh-CN" sz="1600" b="1">
                  <a:solidFill>
                    <a:srgbClr val="4A5568"/>
                  </a:solidFill>
                </a:rPr>
                <a:t>Shiny apps</a:t>
              </a:r>
              <a:r>
                <a:rPr lang="en-US" altLang="zh-CN" sz="1600" b="0">
                  <a:solidFill>
                    <a:srgbClr val="4A5568"/>
                  </a:solidFill>
                </a:rPr>
                <a:t>: supplementary review tools</a:t>
              </a:r>
              <a:r>
                <a:rPr sz="1600" b="0">
                  <a:solidFill>
                    <a:srgbClr val="4A5568"/>
                  </a:solidFill>
                </a:rPr>
                <a:t>
</a:t>
              </a:r>
              <a:r>
                <a:rPr sz="1600" b="1" err="1">
                  <a:solidFill>
                    <a:srgbClr val="4A5568"/>
                  </a:solidFill>
                </a:rPr>
                <a:t>WebAssembly</a:t>
              </a:r>
              <a:r>
                <a:rPr lang="en-US" sz="1600" b="0">
                  <a:solidFill>
                    <a:srgbClr val="4A5568"/>
                  </a:solidFill>
                </a:rPr>
                <a:t>: browser-based</a:t>
              </a:r>
              <a:r>
                <a:rPr lang="en-US" sz="1600">
                  <a:solidFill>
                    <a:srgbClr val="4A5568"/>
                  </a:solidFill>
                </a:rPr>
                <a:t>,</a:t>
              </a:r>
              <a:r>
                <a:rPr lang="en-US" sz="1600" b="0">
                  <a:solidFill>
                    <a:srgbClr val="4A5568"/>
                  </a:solidFill>
                </a:rPr>
                <a:t> no installation needed</a:t>
              </a:r>
              <a:endParaRPr sz="1600" b="0">
                <a:solidFill>
                  <a:srgbClr val="4A5568"/>
                </a:solidFill>
              </a:endParaRPr>
            </a:p>
          </p:txBody>
        </p:sp>
        <p:sp>
          <p:nvSpPr>
            <p:cNvPr id="106" name="TextBox 105">
              <a:extLst>
                <a:ext uri="{FF2B5EF4-FFF2-40B4-BE49-F238E27FC236}">
                  <a16:creationId xmlns:a16="http://schemas.microsoft.com/office/drawing/2014/main" id="{141EE623-136B-7F4E-0847-7E579911411D}"/>
                </a:ext>
              </a:extLst>
            </p:cNvPr>
            <p:cNvSpPr txBox="1"/>
            <p:nvPr/>
          </p:nvSpPr>
          <p:spPr>
            <a:xfrm>
              <a:off x="3620980" y="3240020"/>
              <a:ext cx="2351607" cy="377960"/>
            </a:xfrm>
            <a:prstGeom prst="rect">
              <a:avLst/>
            </a:prstGeom>
            <a:noFill/>
            <a:ln>
              <a:noFill/>
            </a:ln>
          </p:spPr>
          <p:txBody>
            <a:bodyPr wrap="square" lIns="0" tIns="0" rIns="0" bIns="0" anchor="t">
              <a:spAutoFit/>
            </a:bodyPr>
            <a:lstStyle/>
            <a:p>
              <a:pPr algn="r"/>
              <a:r>
                <a:rPr lang="en-US" sz="1600" b="1">
                  <a:solidFill>
                    <a:srgbClr val="4A5568"/>
                  </a:solidFill>
                </a:rPr>
                <a:t>D</a:t>
              </a:r>
              <a:r>
                <a:rPr lang="en-US" altLang="zh-CN" sz="1600" b="1">
                  <a:solidFill>
                    <a:srgbClr val="4A5568"/>
                  </a:solidFill>
                </a:rPr>
                <a:t>ataset-JSON</a:t>
              </a:r>
              <a:r>
                <a:rPr lang="en-US" altLang="zh-CN" sz="1600" b="0">
                  <a:solidFill>
                    <a:srgbClr val="4A5568"/>
                  </a:solidFill>
                </a:rPr>
                <a:t>: beyond .</a:t>
              </a:r>
              <a:r>
                <a:rPr lang="en-US" altLang="zh-CN" sz="1600" b="0" err="1">
                  <a:solidFill>
                    <a:srgbClr val="4A5568"/>
                  </a:solidFill>
                </a:rPr>
                <a:t>xpt</a:t>
              </a:r>
              <a:endParaRPr lang="en-US" altLang="zh-CN" sz="1600" b="0">
                <a:solidFill>
                  <a:srgbClr val="4A5568"/>
                </a:solidFill>
              </a:endParaRPr>
            </a:p>
            <a:p>
              <a:pPr algn="r"/>
              <a:r>
                <a:rPr lang="en-US" sz="1600" b="1">
                  <a:solidFill>
                    <a:srgbClr val="4A5568"/>
                  </a:solidFill>
                </a:rPr>
                <a:t>Container</a:t>
              </a:r>
              <a:r>
                <a:rPr lang="en-US" sz="1600">
                  <a:solidFill>
                    <a:srgbClr val="4A5568"/>
                  </a:solidFill>
                </a:rPr>
                <a:t>: full reproducibility</a:t>
              </a:r>
            </a:p>
          </p:txBody>
        </p:sp>
        <p:sp>
          <p:nvSpPr>
            <p:cNvPr id="107" name="TextBox 106">
              <a:extLst>
                <a:ext uri="{FF2B5EF4-FFF2-40B4-BE49-F238E27FC236}">
                  <a16:creationId xmlns:a16="http://schemas.microsoft.com/office/drawing/2014/main" id="{F63E2F8C-C6B7-B2E2-0B83-5E2C4A622B2B}"/>
                </a:ext>
              </a:extLst>
            </p:cNvPr>
            <p:cNvSpPr txBox="1"/>
            <p:nvPr/>
          </p:nvSpPr>
          <p:spPr>
            <a:xfrm>
              <a:off x="6309824" y="3287265"/>
              <a:ext cx="2601675" cy="283470"/>
            </a:xfrm>
            <a:prstGeom prst="rect">
              <a:avLst/>
            </a:prstGeom>
            <a:noFill/>
            <a:ln>
              <a:noFill/>
            </a:ln>
          </p:spPr>
          <p:txBody>
            <a:bodyPr wrap="square" lIns="0" tIns="0" rIns="0" bIns="0" anchor="t">
              <a:spAutoFit/>
            </a:bodyPr>
            <a:lstStyle/>
            <a:p>
              <a:pPr algn="l"/>
              <a:r>
                <a:rPr sz="2400" b="1"/>
                <a:t>Modern Data Delivery</a:t>
              </a:r>
            </a:p>
          </p:txBody>
        </p:sp>
        <p:sp>
          <p:nvSpPr>
            <p:cNvPr id="108" name="TextBox 107">
              <a:extLst>
                <a:ext uri="{FF2B5EF4-FFF2-40B4-BE49-F238E27FC236}">
                  <a16:creationId xmlns:a16="http://schemas.microsoft.com/office/drawing/2014/main" id="{3C7AE6FE-217F-7F21-390E-D72A71A082FE}"/>
                </a:ext>
              </a:extLst>
            </p:cNvPr>
            <p:cNvSpPr txBox="1"/>
            <p:nvPr/>
          </p:nvSpPr>
          <p:spPr>
            <a:xfrm>
              <a:off x="3259746" y="4624803"/>
              <a:ext cx="2737930" cy="283470"/>
            </a:xfrm>
            <a:prstGeom prst="rect">
              <a:avLst/>
            </a:prstGeom>
            <a:noFill/>
            <a:ln>
              <a:noFill/>
            </a:ln>
          </p:spPr>
          <p:txBody>
            <a:bodyPr wrap="square" lIns="0" tIns="0" rIns="0" bIns="0" anchor="t">
              <a:spAutoFit/>
            </a:bodyPr>
            <a:lstStyle/>
            <a:p>
              <a:pPr algn="r"/>
              <a:r>
                <a:rPr sz="2400" b="1"/>
                <a:t>AI-Assisted Workflows</a:t>
              </a:r>
            </a:p>
          </p:txBody>
        </p:sp>
        <p:sp>
          <p:nvSpPr>
            <p:cNvPr id="109" name="TextBox 108">
              <a:extLst>
                <a:ext uri="{FF2B5EF4-FFF2-40B4-BE49-F238E27FC236}">
                  <a16:creationId xmlns:a16="http://schemas.microsoft.com/office/drawing/2014/main" id="{C502830A-FB23-6384-A286-B1D288696DF0}"/>
                </a:ext>
              </a:extLst>
            </p:cNvPr>
            <p:cNvSpPr txBox="1"/>
            <p:nvPr/>
          </p:nvSpPr>
          <p:spPr>
            <a:xfrm>
              <a:off x="6309824" y="4483068"/>
              <a:ext cx="3472111" cy="566940"/>
            </a:xfrm>
            <a:prstGeom prst="rect">
              <a:avLst/>
            </a:prstGeom>
            <a:noFill/>
            <a:ln>
              <a:noFill/>
            </a:ln>
          </p:spPr>
          <p:txBody>
            <a:bodyPr wrap="square" lIns="0" tIns="0" rIns="0" bIns="0" anchor="t">
              <a:spAutoFit/>
            </a:bodyPr>
            <a:lstStyle/>
            <a:p>
              <a:pPr algn="l"/>
              <a:r>
                <a:rPr lang="en-AU" sz="1600" b="1">
                  <a:solidFill>
                    <a:srgbClr val="4A5568"/>
                  </a:solidFill>
                </a:rPr>
                <a:t>Intelligent Coding</a:t>
              </a:r>
              <a:r>
                <a:rPr lang="en-AU" sz="1600" b="0">
                  <a:solidFill>
                    <a:srgbClr val="4A5568"/>
                  </a:solidFill>
                </a:rPr>
                <a:t>: GenAI for code generation, QC, documentation …</a:t>
              </a:r>
            </a:p>
            <a:p>
              <a:pPr algn="l"/>
              <a:r>
                <a:rPr lang="en-AU" sz="1600" b="1">
                  <a:solidFill>
                    <a:srgbClr val="4A5568"/>
                  </a:solidFill>
                </a:rPr>
                <a:t>LLM-based assistants</a:t>
              </a:r>
              <a:r>
                <a:rPr lang="en-AU" sz="1600">
                  <a:solidFill>
                    <a:srgbClr val="4A5568"/>
                  </a:solidFill>
                </a:rPr>
                <a:t>: efficiency leap</a:t>
              </a:r>
            </a:p>
          </p:txBody>
        </p:sp>
      </p:grpSp>
      <p:sp>
        <p:nvSpPr>
          <p:cNvPr id="3" name="Footnote13">
            <a:extLst>
              <a:ext uri="{FF2B5EF4-FFF2-40B4-BE49-F238E27FC236}">
                <a16:creationId xmlns:a16="http://schemas.microsoft.com/office/drawing/2014/main" id="{403C32CA-820C-68C8-E4FA-CB98FBD85709}"/>
              </a:ext>
            </a:extLst>
          </p:cNvPr>
          <p:cNvSpPr txBox="1"/>
          <p:nvPr/>
        </p:nvSpPr>
        <p:spPr>
          <a:xfrm>
            <a:off x="288302" y="6200000"/>
            <a:ext cx="11000000" cy="250000"/>
          </a:xfrm>
          <a:prstGeom prst="rect">
            <a:avLst/>
          </a:prstGeom>
          <a:noFill/>
          <a:ln>
            <a:noFill/>
          </a:ln>
        </p:spPr>
        <p:txBody>
          <a:bodyPr wrap="square" lIns="0" tIns="0" rIns="0" bIns="0" rtlCol="0" anchor="t"/>
          <a:lstStyle/>
          <a:p>
            <a:pPr marL="0" indent="0">
              <a:buNone/>
            </a:pPr>
            <a:r>
              <a:rPr lang="en-US" sz="700" i="1">
                <a:solidFill>
                  <a:srgbClr val="999999"/>
                </a:solidFill>
                <a:ea typeface="Calibri"/>
                <a:cs typeface="Calibri"/>
              </a:rPr>
              <a:t>Sources: R Consortium Pilots [1]-[17]; Roche [37]</a:t>
            </a:r>
          </a:p>
        </p:txBody>
      </p:sp>
    </p:spTree>
    <p:extLst>
      <p:ext uri="{BB962C8B-B14F-4D97-AF65-F5344CB8AC3E}">
        <p14:creationId xmlns:p14="http://schemas.microsoft.com/office/powerpoint/2010/main" val="3554365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A37FE-EB77-1548-40F3-3064A9C18F55}"/>
              </a:ext>
            </a:extLst>
          </p:cNvPr>
          <p:cNvSpPr>
            <a:spLocks noGrp="1"/>
          </p:cNvSpPr>
          <p:nvPr>
            <p:ph type="title"/>
          </p:nvPr>
        </p:nvSpPr>
        <p:spPr>
          <a:xfrm>
            <a:off x="287338" y="266705"/>
            <a:ext cx="8674100" cy="896849"/>
          </a:xfrm>
        </p:spPr>
        <p:txBody>
          <a:bodyPr/>
          <a:lstStyle/>
          <a:p>
            <a:r>
              <a:rPr lang="en-US" altLang="zh-CN"/>
              <a:t>Disclaimer</a:t>
            </a:r>
            <a:endParaRPr lang="zh-CN" altLang="en-US"/>
          </a:p>
        </p:txBody>
      </p:sp>
      <p:sp>
        <p:nvSpPr>
          <p:cNvPr id="3" name="Slide Number Placeholder 2">
            <a:extLst>
              <a:ext uri="{FF2B5EF4-FFF2-40B4-BE49-F238E27FC236}">
                <a16:creationId xmlns:a16="http://schemas.microsoft.com/office/drawing/2014/main" id="{7B24DF6A-6B94-3348-D607-0819F178D760}"/>
              </a:ext>
            </a:extLst>
          </p:cNvPr>
          <p:cNvSpPr>
            <a:spLocks noGrp="1"/>
          </p:cNvSpPr>
          <p:nvPr>
            <p:ph type="sldNum" sz="quarter" idx="12"/>
          </p:nvPr>
        </p:nvSpPr>
        <p:spPr/>
        <p:txBody>
          <a:bodyPr/>
          <a:lstStyle/>
          <a:p>
            <a:fld id="{AEC8D767-5246-2244-A4A3-B8AFB218393C}" type="slidenum">
              <a:rPr lang="en-GB" smtClean="0"/>
              <a:pPr/>
              <a:t>2</a:t>
            </a:fld>
            <a:endParaRPr lang="en-GB"/>
          </a:p>
        </p:txBody>
      </p:sp>
      <p:sp>
        <p:nvSpPr>
          <p:cNvPr id="4" name="Text Placeholder 3">
            <a:extLst>
              <a:ext uri="{FF2B5EF4-FFF2-40B4-BE49-F238E27FC236}">
                <a16:creationId xmlns:a16="http://schemas.microsoft.com/office/drawing/2014/main" id="{74E98083-1EBC-9C73-513D-64731636564E}"/>
              </a:ext>
            </a:extLst>
          </p:cNvPr>
          <p:cNvSpPr>
            <a:spLocks noGrp="1"/>
          </p:cNvSpPr>
          <p:nvPr>
            <p:ph type="body" sz="quarter" idx="10"/>
          </p:nvPr>
        </p:nvSpPr>
        <p:spPr>
          <a:xfrm>
            <a:off x="287338" y="1163554"/>
            <a:ext cx="11615277" cy="4602246"/>
          </a:xfrm>
        </p:spPr>
        <p:txBody>
          <a:bodyPr anchor="ctr"/>
          <a:lstStyle/>
          <a:p>
            <a:pPr algn="ctr"/>
            <a:r>
              <a:rPr lang="en-US" altLang="zh-CN" sz="2400"/>
              <a:t>This presentation is for informational purposes only and does not represent professional guidance or advice. Any views and opinions expressed during this presentation are those of the presenters and do not necessarily reflect the views or policies of Johnson &amp; Johnson. </a:t>
            </a:r>
            <a:endParaRPr lang="zh-CN" altLang="en-US" sz="2400"/>
          </a:p>
        </p:txBody>
      </p:sp>
    </p:spTree>
    <p:extLst>
      <p:ext uri="{BB962C8B-B14F-4D97-AF65-F5344CB8AC3E}">
        <p14:creationId xmlns:p14="http://schemas.microsoft.com/office/powerpoint/2010/main" val="698379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7A06-D0F2-74EE-0B4A-0569E5F9B19E}"/>
              </a:ext>
            </a:extLst>
          </p:cNvPr>
          <p:cNvSpPr>
            <a:spLocks noGrp="1"/>
          </p:cNvSpPr>
          <p:nvPr>
            <p:ph type="title"/>
          </p:nvPr>
        </p:nvSpPr>
        <p:spPr>
          <a:xfrm>
            <a:off x="288303" y="262267"/>
            <a:ext cx="6713538" cy="468590"/>
          </a:xfrm>
        </p:spPr>
        <p:txBody>
          <a:bodyPr/>
          <a:lstStyle/>
          <a:p>
            <a:r>
              <a:rPr lang="en-US" altLang="zh-CN"/>
              <a:t>Key Takeaways</a:t>
            </a:r>
            <a:endParaRPr lang="zh-CN" altLang="en-US"/>
          </a:p>
        </p:txBody>
      </p:sp>
      <p:sp>
        <p:nvSpPr>
          <p:cNvPr id="5" name="Slide Number Placeholder 4">
            <a:extLst>
              <a:ext uri="{FF2B5EF4-FFF2-40B4-BE49-F238E27FC236}">
                <a16:creationId xmlns:a16="http://schemas.microsoft.com/office/drawing/2014/main" id="{58014D57-D6A3-9FDC-4EC1-977E82700813}"/>
              </a:ext>
            </a:extLst>
          </p:cNvPr>
          <p:cNvSpPr>
            <a:spLocks noGrp="1"/>
          </p:cNvSpPr>
          <p:nvPr>
            <p:ph type="sldNum" sz="quarter" idx="12"/>
          </p:nvPr>
        </p:nvSpPr>
        <p:spPr/>
        <p:txBody>
          <a:bodyPr/>
          <a:lstStyle/>
          <a:p>
            <a:fld id="{AEC8D767-5246-2244-A4A3-B8AFB218393C}" type="slidenum">
              <a:rPr lang="en-GB" smtClean="0"/>
              <a:t>20</a:t>
            </a:fld>
            <a:endParaRPr lang="en-GB"/>
          </a:p>
        </p:txBody>
      </p:sp>
      <p:sp>
        <p:nvSpPr>
          <p:cNvPr id="42" name="Text 20">
            <a:extLst>
              <a:ext uri="{FF2B5EF4-FFF2-40B4-BE49-F238E27FC236}">
                <a16:creationId xmlns:a16="http://schemas.microsoft.com/office/drawing/2014/main" id="{10BF7DDE-E3B2-96E2-6372-672D5D63E4C5}"/>
              </a:ext>
            </a:extLst>
          </p:cNvPr>
          <p:cNvSpPr/>
          <p:nvPr/>
        </p:nvSpPr>
        <p:spPr>
          <a:xfrm>
            <a:off x="1981200" y="5777314"/>
            <a:ext cx="8229600" cy="228600"/>
          </a:xfrm>
          <a:prstGeom prst="rect">
            <a:avLst/>
          </a:prstGeom>
          <a:noFill/>
          <a:ln/>
        </p:spPr>
        <p:txBody>
          <a:bodyPr wrap="square" lIns="0" tIns="0" rIns="0" bIns="0" rtlCol="0" anchor="ctr"/>
          <a:lstStyle/>
          <a:p>
            <a:pPr marL="0" indent="0" algn="ctr">
              <a:buNone/>
            </a:pPr>
            <a:r>
              <a:rPr lang="en-US" b="1">
                <a:solidFill>
                  <a:schemeClr val="accent1"/>
                </a:solidFill>
                <a:ea typeface="Trebuchet MS" pitchFamily="34" charset="-122"/>
                <a:cs typeface="Trebuchet MS" pitchFamily="34" charset="-120"/>
              </a:rPr>
              <a:t>The question is no longer IF, but HOW. Start your journey NOW.</a:t>
            </a:r>
            <a:endParaRPr lang="en-US">
              <a:solidFill>
                <a:schemeClr val="accent1"/>
              </a:solidFill>
            </a:endParaRPr>
          </a:p>
        </p:txBody>
      </p:sp>
      <p:grpSp>
        <p:nvGrpSpPr>
          <p:cNvPr id="3" name="Group 2">
            <a:extLst>
              <a:ext uri="{FF2B5EF4-FFF2-40B4-BE49-F238E27FC236}">
                <a16:creationId xmlns:a16="http://schemas.microsoft.com/office/drawing/2014/main" id="{DB14D37C-7CF8-EE6D-585B-C30F531DAFC6}"/>
              </a:ext>
            </a:extLst>
          </p:cNvPr>
          <p:cNvGrpSpPr/>
          <p:nvPr/>
        </p:nvGrpSpPr>
        <p:grpSpPr>
          <a:xfrm>
            <a:off x="1151309" y="1016001"/>
            <a:ext cx="9889383" cy="4428278"/>
            <a:chOff x="1595413" y="1413723"/>
            <a:chExt cx="9001174" cy="4030555"/>
          </a:xfrm>
        </p:grpSpPr>
        <p:sp>
          <p:nvSpPr>
            <p:cNvPr id="43" name="Shape 4">
              <a:extLst>
                <a:ext uri="{FF2B5EF4-FFF2-40B4-BE49-F238E27FC236}">
                  <a16:creationId xmlns:a16="http://schemas.microsoft.com/office/drawing/2014/main" id="{53595821-0A8C-2D7A-EA99-CC3EDB12B576}"/>
                </a:ext>
              </a:extLst>
            </p:cNvPr>
            <p:cNvSpPr/>
            <p:nvPr/>
          </p:nvSpPr>
          <p:spPr>
            <a:xfrm>
              <a:off x="1595413" y="1413723"/>
              <a:ext cx="9001174" cy="922884"/>
            </a:xfrm>
            <a:prstGeom prst="rect">
              <a:avLst/>
            </a:prstGeom>
            <a:solidFill>
              <a:srgbClr val="FFFFFF"/>
            </a:solidFill>
            <a:ln w="12700">
              <a:solidFill>
                <a:srgbClr val="DADDE8"/>
              </a:solidFill>
              <a:prstDash val="solid"/>
            </a:ln>
            <a:effectLst>
              <a:outerShdw blurRad="101600" dist="38100" dir="8100000" algn="bl" rotWithShape="0">
                <a:srgbClr val="000000">
                  <a:alpha val="10000"/>
                </a:srgbClr>
              </a:outerShdw>
            </a:effectLst>
          </p:spPr>
          <p:txBody>
            <a:bodyPr/>
            <a:lstStyle/>
            <a:p>
              <a:endParaRPr lang="zh-CN" altLang="en-US"/>
            </a:p>
          </p:txBody>
        </p:sp>
        <p:sp>
          <p:nvSpPr>
            <p:cNvPr id="44" name="Shape 5">
              <a:extLst>
                <a:ext uri="{FF2B5EF4-FFF2-40B4-BE49-F238E27FC236}">
                  <a16:creationId xmlns:a16="http://schemas.microsoft.com/office/drawing/2014/main" id="{83D0E2AE-297E-6D74-48A7-126506A158B3}"/>
                </a:ext>
              </a:extLst>
            </p:cNvPr>
            <p:cNvSpPr/>
            <p:nvPr/>
          </p:nvSpPr>
          <p:spPr>
            <a:xfrm>
              <a:off x="1595413" y="1413723"/>
              <a:ext cx="544027" cy="922884"/>
            </a:xfrm>
            <a:prstGeom prst="rect">
              <a:avLst/>
            </a:prstGeom>
            <a:solidFill>
              <a:schemeClr val="accent1"/>
            </a:solidFill>
            <a:ln w="12700">
              <a:solidFill>
                <a:schemeClr val="accent1"/>
              </a:solidFill>
              <a:prstDash val="solid"/>
            </a:ln>
          </p:spPr>
          <p:txBody>
            <a:bodyPr/>
            <a:lstStyle/>
            <a:p>
              <a:endParaRPr lang="zh-CN" altLang="en-US"/>
            </a:p>
          </p:txBody>
        </p:sp>
        <p:sp>
          <p:nvSpPr>
            <p:cNvPr id="45" name="Text 6">
              <a:extLst>
                <a:ext uri="{FF2B5EF4-FFF2-40B4-BE49-F238E27FC236}">
                  <a16:creationId xmlns:a16="http://schemas.microsoft.com/office/drawing/2014/main" id="{91FE3E94-C76B-9530-A437-7A4A952C235C}"/>
                </a:ext>
              </a:extLst>
            </p:cNvPr>
            <p:cNvSpPr/>
            <p:nvPr/>
          </p:nvSpPr>
          <p:spPr>
            <a:xfrm>
              <a:off x="1595413" y="1413723"/>
              <a:ext cx="544027" cy="922884"/>
            </a:xfrm>
            <a:prstGeom prst="rect">
              <a:avLst/>
            </a:prstGeom>
            <a:noFill/>
            <a:ln/>
          </p:spPr>
          <p:txBody>
            <a:bodyPr wrap="square" lIns="0" tIns="0" rIns="0" bIns="0" rtlCol="0" anchor="ctr"/>
            <a:lstStyle/>
            <a:p>
              <a:pPr marL="0" indent="0" algn="ctr">
                <a:buNone/>
              </a:pPr>
              <a:r>
                <a:rPr lang="en-US" sz="2200" b="1">
                  <a:solidFill>
                    <a:srgbClr val="FFFFFF"/>
                  </a:solidFill>
                  <a:ea typeface="Calibri" pitchFamily="34" charset="-122"/>
                  <a:cs typeface="Calibri" pitchFamily="34" charset="-120"/>
                </a:rPr>
                <a:t>1</a:t>
              </a:r>
              <a:endParaRPr lang="en-US" sz="2200"/>
            </a:p>
          </p:txBody>
        </p:sp>
        <p:sp>
          <p:nvSpPr>
            <p:cNvPr id="46" name="Text 7">
              <a:extLst>
                <a:ext uri="{FF2B5EF4-FFF2-40B4-BE49-F238E27FC236}">
                  <a16:creationId xmlns:a16="http://schemas.microsoft.com/office/drawing/2014/main" id="{F2C374C3-60A5-F23F-2FC5-5FB281D585DC}"/>
                </a:ext>
              </a:extLst>
            </p:cNvPr>
            <p:cNvSpPr/>
            <p:nvPr/>
          </p:nvSpPr>
          <p:spPr>
            <a:xfrm>
              <a:off x="2287811" y="1513067"/>
              <a:ext cx="8012034" cy="329601"/>
            </a:xfrm>
            <a:prstGeom prst="rect">
              <a:avLst/>
            </a:prstGeom>
            <a:noFill/>
            <a:ln/>
          </p:spPr>
          <p:txBody>
            <a:bodyPr wrap="square" lIns="0" tIns="0" rIns="0" bIns="0" rtlCol="0" anchor="ctr"/>
            <a:lstStyle/>
            <a:p>
              <a:r>
                <a:rPr lang="en-US" altLang="zh-CN" sz="2400" b="1">
                  <a:ea typeface="Calibri" pitchFamily="34" charset="-122"/>
                  <a:cs typeface="Calibri" pitchFamily="34" charset="-120"/>
                </a:rPr>
                <a:t>🏆 R is production-ready with proven flexibility.</a:t>
              </a:r>
              <a:endParaRPr lang="en-US" altLang="zh-CN" sz="2400" b="1"/>
            </a:p>
          </p:txBody>
        </p:sp>
        <p:sp>
          <p:nvSpPr>
            <p:cNvPr id="47" name="Text 8">
              <a:extLst>
                <a:ext uri="{FF2B5EF4-FFF2-40B4-BE49-F238E27FC236}">
                  <a16:creationId xmlns:a16="http://schemas.microsoft.com/office/drawing/2014/main" id="{560FC407-3737-98BF-F0B9-A2A8F11AC406}"/>
                </a:ext>
              </a:extLst>
            </p:cNvPr>
            <p:cNvSpPr/>
            <p:nvPr/>
          </p:nvSpPr>
          <p:spPr>
            <a:xfrm>
              <a:off x="2287811" y="1889755"/>
              <a:ext cx="8160554" cy="357853"/>
            </a:xfrm>
            <a:prstGeom prst="rect">
              <a:avLst/>
            </a:prstGeom>
            <a:noFill/>
            <a:ln/>
          </p:spPr>
          <p:txBody>
            <a:bodyPr wrap="square" lIns="0" tIns="0" rIns="0" bIns="0" rtlCol="0" anchor="ctr"/>
            <a:lstStyle/>
            <a:p>
              <a:pPr marL="0" indent="0">
                <a:buNone/>
              </a:pPr>
              <a:r>
                <a:rPr lang="en-US" sz="1300">
                  <a:solidFill>
                    <a:srgbClr val="4A5568"/>
                  </a:solidFill>
                  <a:ea typeface="Calibri"/>
                  <a:cs typeface="Calibri"/>
                </a:rPr>
                <a:t>Multiple HA approvals </a:t>
              </a:r>
              <a:r>
                <a:rPr lang="en-US" altLang="zh-CN" sz="1300">
                  <a:solidFill>
                    <a:srgbClr val="4A5568"/>
                  </a:solidFill>
                  <a:ea typeface="Calibri"/>
                  <a:cs typeface="Calibri"/>
                </a:rPr>
                <a:t>across </a:t>
              </a:r>
              <a:r>
                <a:rPr lang="en-US" sz="1300">
                  <a:solidFill>
                    <a:srgbClr val="4A5568"/>
                  </a:solidFill>
                  <a:ea typeface="Calibri"/>
                  <a:cs typeface="Calibri"/>
                </a:rPr>
                <a:t>big pharma &amp; biotech. FDA's Aug 2025 guidance expands file format for R package delivery.</a:t>
              </a:r>
            </a:p>
          </p:txBody>
        </p:sp>
        <p:sp>
          <p:nvSpPr>
            <p:cNvPr id="48" name="Shape 9">
              <a:extLst>
                <a:ext uri="{FF2B5EF4-FFF2-40B4-BE49-F238E27FC236}">
                  <a16:creationId xmlns:a16="http://schemas.microsoft.com/office/drawing/2014/main" id="{5F5AA642-4EF2-0BAD-5ABF-BCEB35981225}"/>
                </a:ext>
              </a:extLst>
            </p:cNvPr>
            <p:cNvSpPr/>
            <p:nvPr/>
          </p:nvSpPr>
          <p:spPr>
            <a:xfrm>
              <a:off x="1595413" y="2449613"/>
              <a:ext cx="9001174" cy="922884"/>
            </a:xfrm>
            <a:prstGeom prst="rect">
              <a:avLst/>
            </a:prstGeom>
            <a:solidFill>
              <a:srgbClr val="FFFFFF"/>
            </a:solidFill>
            <a:ln w="12700">
              <a:solidFill>
                <a:srgbClr val="DADDE8"/>
              </a:solidFill>
              <a:prstDash val="solid"/>
            </a:ln>
            <a:effectLst>
              <a:outerShdw blurRad="101600" dist="38100" dir="8100000" algn="bl" rotWithShape="0">
                <a:srgbClr val="000000">
                  <a:alpha val="10000"/>
                </a:srgbClr>
              </a:outerShdw>
            </a:effectLst>
          </p:spPr>
          <p:txBody>
            <a:bodyPr/>
            <a:lstStyle/>
            <a:p>
              <a:endParaRPr lang="zh-CN" altLang="en-US"/>
            </a:p>
          </p:txBody>
        </p:sp>
        <p:sp>
          <p:nvSpPr>
            <p:cNvPr id="49" name="Shape 10">
              <a:extLst>
                <a:ext uri="{FF2B5EF4-FFF2-40B4-BE49-F238E27FC236}">
                  <a16:creationId xmlns:a16="http://schemas.microsoft.com/office/drawing/2014/main" id="{C12EF1A1-ABB2-504B-25E0-DE57CC34164D}"/>
                </a:ext>
              </a:extLst>
            </p:cNvPr>
            <p:cNvSpPr/>
            <p:nvPr/>
          </p:nvSpPr>
          <p:spPr>
            <a:xfrm>
              <a:off x="1595413" y="2449613"/>
              <a:ext cx="544027" cy="922884"/>
            </a:xfrm>
            <a:prstGeom prst="rect">
              <a:avLst/>
            </a:prstGeom>
            <a:solidFill>
              <a:schemeClr val="accent6"/>
            </a:solidFill>
            <a:ln w="12700">
              <a:solidFill>
                <a:schemeClr val="accent6"/>
              </a:solidFill>
              <a:prstDash val="solid"/>
            </a:ln>
          </p:spPr>
          <p:txBody>
            <a:bodyPr/>
            <a:lstStyle/>
            <a:p>
              <a:endParaRPr lang="zh-CN" altLang="en-US"/>
            </a:p>
          </p:txBody>
        </p:sp>
        <p:sp>
          <p:nvSpPr>
            <p:cNvPr id="50" name="Text 11">
              <a:extLst>
                <a:ext uri="{FF2B5EF4-FFF2-40B4-BE49-F238E27FC236}">
                  <a16:creationId xmlns:a16="http://schemas.microsoft.com/office/drawing/2014/main" id="{16BF6CEE-9194-956D-2243-807F75B24EFD}"/>
                </a:ext>
              </a:extLst>
            </p:cNvPr>
            <p:cNvSpPr/>
            <p:nvPr/>
          </p:nvSpPr>
          <p:spPr>
            <a:xfrm>
              <a:off x="1595413" y="2449613"/>
              <a:ext cx="544027" cy="922884"/>
            </a:xfrm>
            <a:prstGeom prst="rect">
              <a:avLst/>
            </a:prstGeom>
            <a:noFill/>
            <a:ln/>
          </p:spPr>
          <p:txBody>
            <a:bodyPr wrap="square" lIns="0" tIns="0" rIns="0" bIns="0" rtlCol="0" anchor="ctr"/>
            <a:lstStyle/>
            <a:p>
              <a:pPr marL="0" indent="0" algn="ctr">
                <a:buNone/>
              </a:pPr>
              <a:r>
                <a:rPr lang="en-US" sz="2200" b="1">
                  <a:solidFill>
                    <a:srgbClr val="FFFFFF"/>
                  </a:solidFill>
                  <a:latin typeface="Johnson Text" panose="00000500000000000000" pitchFamily="50" charset="0"/>
                  <a:ea typeface="Calibri" pitchFamily="34" charset="-122"/>
                  <a:cs typeface="Calibri" pitchFamily="34" charset="-120"/>
                </a:rPr>
                <a:t>2</a:t>
              </a:r>
              <a:endParaRPr lang="en-US" sz="2200"/>
            </a:p>
          </p:txBody>
        </p:sp>
        <p:sp>
          <p:nvSpPr>
            <p:cNvPr id="51" name="Text 12">
              <a:extLst>
                <a:ext uri="{FF2B5EF4-FFF2-40B4-BE49-F238E27FC236}">
                  <a16:creationId xmlns:a16="http://schemas.microsoft.com/office/drawing/2014/main" id="{CF46BABA-CBAF-5B27-D255-B5C416036F44}"/>
                </a:ext>
              </a:extLst>
            </p:cNvPr>
            <p:cNvSpPr/>
            <p:nvPr/>
          </p:nvSpPr>
          <p:spPr>
            <a:xfrm>
              <a:off x="2287811" y="2548958"/>
              <a:ext cx="8012034" cy="329601"/>
            </a:xfrm>
            <a:prstGeom prst="rect">
              <a:avLst/>
            </a:prstGeom>
            <a:noFill/>
            <a:ln/>
          </p:spPr>
          <p:txBody>
            <a:bodyPr wrap="square" lIns="0" tIns="0" rIns="0" bIns="0" rtlCol="0" anchor="ctr"/>
            <a:lstStyle/>
            <a:p>
              <a:r>
                <a:rPr lang="en-US" altLang="zh-CN" sz="2400" b="1">
                  <a:ea typeface="Calibri" pitchFamily="34" charset="-122"/>
                  <a:cs typeface="Calibri" pitchFamily="34" charset="-120"/>
                </a:rPr>
                <a:t>⚡ Regulatory alignment is the key to success.</a:t>
              </a:r>
              <a:endParaRPr lang="en-US" altLang="zh-CN" sz="2400" b="1"/>
            </a:p>
          </p:txBody>
        </p:sp>
        <p:sp>
          <p:nvSpPr>
            <p:cNvPr id="52" name="Text 13">
              <a:extLst>
                <a:ext uri="{FF2B5EF4-FFF2-40B4-BE49-F238E27FC236}">
                  <a16:creationId xmlns:a16="http://schemas.microsoft.com/office/drawing/2014/main" id="{263E5412-FEDB-C80C-B8BC-84B2A90F1F1C}"/>
                </a:ext>
              </a:extLst>
            </p:cNvPr>
            <p:cNvSpPr/>
            <p:nvPr/>
          </p:nvSpPr>
          <p:spPr>
            <a:xfrm>
              <a:off x="2287811" y="2925645"/>
              <a:ext cx="8012034" cy="357853"/>
            </a:xfrm>
            <a:prstGeom prst="rect">
              <a:avLst/>
            </a:prstGeom>
            <a:noFill/>
            <a:ln/>
          </p:spPr>
          <p:txBody>
            <a:bodyPr wrap="square" lIns="0" tIns="0" rIns="0" bIns="0" rtlCol="0" anchor="ctr"/>
            <a:lstStyle/>
            <a:p>
              <a:r>
                <a:rPr lang="en-US" altLang="zh-CN" sz="1300">
                  <a:solidFill>
                    <a:srgbClr val="4A5568"/>
                  </a:solidFill>
                  <a:ea typeface="Calibri" pitchFamily="34" charset="-122"/>
                  <a:cs typeface="Calibri" pitchFamily="34" charset="-120"/>
                </a:rPr>
                <a:t>Communicate with HAs early. Build confidence before the real submission.</a:t>
              </a:r>
              <a:endParaRPr lang="en-US" altLang="zh-CN" sz="1300">
                <a:solidFill>
                  <a:srgbClr val="4A5568"/>
                </a:solidFill>
              </a:endParaRPr>
            </a:p>
          </p:txBody>
        </p:sp>
        <p:sp>
          <p:nvSpPr>
            <p:cNvPr id="53" name="Shape 14">
              <a:extLst>
                <a:ext uri="{FF2B5EF4-FFF2-40B4-BE49-F238E27FC236}">
                  <a16:creationId xmlns:a16="http://schemas.microsoft.com/office/drawing/2014/main" id="{50AEC633-DFB9-61DA-9B09-6EC0668FB692}"/>
                </a:ext>
              </a:extLst>
            </p:cNvPr>
            <p:cNvSpPr/>
            <p:nvPr/>
          </p:nvSpPr>
          <p:spPr>
            <a:xfrm>
              <a:off x="1595413" y="3485504"/>
              <a:ext cx="9001174" cy="922884"/>
            </a:xfrm>
            <a:prstGeom prst="rect">
              <a:avLst/>
            </a:prstGeom>
            <a:solidFill>
              <a:srgbClr val="FFFFFF"/>
            </a:solidFill>
            <a:ln w="12700">
              <a:solidFill>
                <a:srgbClr val="DADDE8"/>
              </a:solidFill>
              <a:prstDash val="solid"/>
            </a:ln>
            <a:effectLst>
              <a:outerShdw blurRad="101600" dist="38100" dir="8100000" algn="bl" rotWithShape="0">
                <a:srgbClr val="000000">
                  <a:alpha val="10000"/>
                </a:srgbClr>
              </a:outerShdw>
            </a:effectLst>
          </p:spPr>
          <p:txBody>
            <a:bodyPr/>
            <a:lstStyle/>
            <a:p>
              <a:endParaRPr lang="zh-CN" altLang="en-US"/>
            </a:p>
          </p:txBody>
        </p:sp>
        <p:sp>
          <p:nvSpPr>
            <p:cNvPr id="54" name="Shape 15">
              <a:extLst>
                <a:ext uri="{FF2B5EF4-FFF2-40B4-BE49-F238E27FC236}">
                  <a16:creationId xmlns:a16="http://schemas.microsoft.com/office/drawing/2014/main" id="{74E96642-B97C-3A5A-EA2D-2C86BD60D0C2}"/>
                </a:ext>
              </a:extLst>
            </p:cNvPr>
            <p:cNvSpPr/>
            <p:nvPr/>
          </p:nvSpPr>
          <p:spPr>
            <a:xfrm>
              <a:off x="1595413" y="3485504"/>
              <a:ext cx="544027" cy="922884"/>
            </a:xfrm>
            <a:prstGeom prst="rect">
              <a:avLst/>
            </a:prstGeom>
            <a:solidFill>
              <a:srgbClr val="008B8B"/>
            </a:solidFill>
            <a:ln w="12700">
              <a:solidFill>
                <a:srgbClr val="008B8B"/>
              </a:solidFill>
              <a:prstDash val="solid"/>
            </a:ln>
          </p:spPr>
          <p:txBody>
            <a:bodyPr/>
            <a:lstStyle/>
            <a:p>
              <a:endParaRPr lang="zh-CN" altLang="en-US"/>
            </a:p>
          </p:txBody>
        </p:sp>
        <p:sp>
          <p:nvSpPr>
            <p:cNvPr id="60" name="Text 16">
              <a:extLst>
                <a:ext uri="{FF2B5EF4-FFF2-40B4-BE49-F238E27FC236}">
                  <a16:creationId xmlns:a16="http://schemas.microsoft.com/office/drawing/2014/main" id="{5C9C43C0-67AA-A2F8-224A-9516568E7184}"/>
                </a:ext>
              </a:extLst>
            </p:cNvPr>
            <p:cNvSpPr/>
            <p:nvPr/>
          </p:nvSpPr>
          <p:spPr>
            <a:xfrm>
              <a:off x="1595413" y="3485504"/>
              <a:ext cx="544027" cy="922884"/>
            </a:xfrm>
            <a:prstGeom prst="rect">
              <a:avLst/>
            </a:prstGeom>
            <a:noFill/>
            <a:ln/>
          </p:spPr>
          <p:txBody>
            <a:bodyPr wrap="square" lIns="0" tIns="0" rIns="0" bIns="0" rtlCol="0" anchor="ctr"/>
            <a:lstStyle/>
            <a:p>
              <a:pPr marL="0" indent="0" algn="ctr">
                <a:buNone/>
              </a:pPr>
              <a:r>
                <a:rPr lang="en-US" sz="2200" b="1">
                  <a:solidFill>
                    <a:srgbClr val="FFFFFF"/>
                  </a:solidFill>
                  <a:latin typeface="Johnson Text" panose="00000500000000000000" pitchFamily="50" charset="0"/>
                  <a:ea typeface="Calibri" pitchFamily="34" charset="-122"/>
                  <a:cs typeface="Calibri" pitchFamily="34" charset="-120"/>
                </a:rPr>
                <a:t>3</a:t>
              </a:r>
              <a:endParaRPr lang="en-US" sz="2200"/>
            </a:p>
          </p:txBody>
        </p:sp>
        <p:sp>
          <p:nvSpPr>
            <p:cNvPr id="61" name="Text 17">
              <a:extLst>
                <a:ext uri="{FF2B5EF4-FFF2-40B4-BE49-F238E27FC236}">
                  <a16:creationId xmlns:a16="http://schemas.microsoft.com/office/drawing/2014/main" id="{473041F9-4B0D-181A-4997-203CB625AC0F}"/>
                </a:ext>
              </a:extLst>
            </p:cNvPr>
            <p:cNvSpPr/>
            <p:nvPr/>
          </p:nvSpPr>
          <p:spPr>
            <a:xfrm>
              <a:off x="2287811" y="3584848"/>
              <a:ext cx="8012034" cy="329601"/>
            </a:xfrm>
            <a:prstGeom prst="rect">
              <a:avLst/>
            </a:prstGeom>
            <a:noFill/>
            <a:ln/>
          </p:spPr>
          <p:txBody>
            <a:bodyPr wrap="square" lIns="0" tIns="0" rIns="0" bIns="0" rtlCol="0" anchor="ctr"/>
            <a:lstStyle/>
            <a:p>
              <a:r>
                <a:rPr lang="en-US" altLang="zh-CN" sz="2400" b="1">
                  <a:ea typeface="Calibri" pitchFamily="34" charset="-122"/>
                  <a:cs typeface="Calibri" pitchFamily="34" charset="-120"/>
                </a:rPr>
                <a:t>📋 Documentation is your bridge to reviewers.</a:t>
              </a:r>
              <a:endParaRPr lang="en-US" altLang="zh-CN" sz="2400" b="1"/>
            </a:p>
          </p:txBody>
        </p:sp>
        <p:sp>
          <p:nvSpPr>
            <p:cNvPr id="62" name="Text 18">
              <a:extLst>
                <a:ext uri="{FF2B5EF4-FFF2-40B4-BE49-F238E27FC236}">
                  <a16:creationId xmlns:a16="http://schemas.microsoft.com/office/drawing/2014/main" id="{90DA6296-9850-C5F1-619D-4593A102728C}"/>
                </a:ext>
              </a:extLst>
            </p:cNvPr>
            <p:cNvSpPr/>
            <p:nvPr/>
          </p:nvSpPr>
          <p:spPr>
            <a:xfrm>
              <a:off x="2287811" y="3961535"/>
              <a:ext cx="8012034" cy="357853"/>
            </a:xfrm>
            <a:prstGeom prst="rect">
              <a:avLst/>
            </a:prstGeom>
            <a:noFill/>
            <a:ln/>
          </p:spPr>
          <p:txBody>
            <a:bodyPr wrap="square" lIns="0" tIns="0" rIns="0" bIns="0" rtlCol="0" anchor="ctr"/>
            <a:lstStyle/>
            <a:p>
              <a:pPr marL="0" indent="0">
                <a:buNone/>
              </a:pPr>
              <a:r>
                <a:rPr lang="en-US" sz="1300">
                  <a:solidFill>
                    <a:srgbClr val="4A5568"/>
                  </a:solidFill>
                  <a:ea typeface="Calibri" pitchFamily="34" charset="-122"/>
                  <a:cs typeface="Calibri" pitchFamily="34" charset="-120"/>
                </a:rPr>
                <a:t>Invest in ADRG quality. The reviewer's ability to reproduce is your responsibility.</a:t>
              </a:r>
              <a:endParaRPr lang="en-US" sz="1300">
                <a:solidFill>
                  <a:srgbClr val="4A5568"/>
                </a:solidFill>
              </a:endParaRPr>
            </a:p>
          </p:txBody>
        </p:sp>
        <p:sp>
          <p:nvSpPr>
            <p:cNvPr id="63" name="Shape 19">
              <a:extLst>
                <a:ext uri="{FF2B5EF4-FFF2-40B4-BE49-F238E27FC236}">
                  <a16:creationId xmlns:a16="http://schemas.microsoft.com/office/drawing/2014/main" id="{C1FE712C-F0B3-D232-6BBC-9F4D60AA1EA7}"/>
                </a:ext>
              </a:extLst>
            </p:cNvPr>
            <p:cNvSpPr/>
            <p:nvPr/>
          </p:nvSpPr>
          <p:spPr>
            <a:xfrm>
              <a:off x="1595413" y="4521394"/>
              <a:ext cx="9001174" cy="922884"/>
            </a:xfrm>
            <a:prstGeom prst="rect">
              <a:avLst/>
            </a:prstGeom>
            <a:solidFill>
              <a:srgbClr val="FFFFFF"/>
            </a:solidFill>
            <a:ln w="12700">
              <a:solidFill>
                <a:srgbClr val="DADDE8"/>
              </a:solidFill>
              <a:prstDash val="solid"/>
            </a:ln>
            <a:effectLst>
              <a:outerShdw blurRad="101600" dist="38100" dir="8100000" algn="bl" rotWithShape="0">
                <a:srgbClr val="000000">
                  <a:alpha val="10000"/>
                </a:srgbClr>
              </a:outerShdw>
            </a:effectLst>
          </p:spPr>
          <p:txBody>
            <a:bodyPr/>
            <a:lstStyle/>
            <a:p>
              <a:endParaRPr lang="zh-CN" altLang="en-US"/>
            </a:p>
          </p:txBody>
        </p:sp>
        <p:sp>
          <p:nvSpPr>
            <p:cNvPr id="64" name="Shape 20">
              <a:extLst>
                <a:ext uri="{FF2B5EF4-FFF2-40B4-BE49-F238E27FC236}">
                  <a16:creationId xmlns:a16="http://schemas.microsoft.com/office/drawing/2014/main" id="{17A7186F-7AFC-BDF7-F2D4-D406CD65DAA8}"/>
                </a:ext>
              </a:extLst>
            </p:cNvPr>
            <p:cNvSpPr/>
            <p:nvPr/>
          </p:nvSpPr>
          <p:spPr>
            <a:xfrm>
              <a:off x="1595413" y="4521394"/>
              <a:ext cx="544027" cy="922884"/>
            </a:xfrm>
            <a:prstGeom prst="rect">
              <a:avLst/>
            </a:prstGeom>
            <a:solidFill>
              <a:srgbClr val="F7B731"/>
            </a:solidFill>
            <a:ln w="12700">
              <a:solidFill>
                <a:srgbClr val="F7B731"/>
              </a:solidFill>
              <a:prstDash val="solid"/>
            </a:ln>
          </p:spPr>
          <p:txBody>
            <a:bodyPr/>
            <a:lstStyle/>
            <a:p>
              <a:endParaRPr lang="zh-CN" altLang="en-US"/>
            </a:p>
          </p:txBody>
        </p:sp>
        <p:sp>
          <p:nvSpPr>
            <p:cNvPr id="65" name="Text 21">
              <a:extLst>
                <a:ext uri="{FF2B5EF4-FFF2-40B4-BE49-F238E27FC236}">
                  <a16:creationId xmlns:a16="http://schemas.microsoft.com/office/drawing/2014/main" id="{F277BC22-499C-3E09-A665-94A0EDD3AD7A}"/>
                </a:ext>
              </a:extLst>
            </p:cNvPr>
            <p:cNvSpPr/>
            <p:nvPr/>
          </p:nvSpPr>
          <p:spPr>
            <a:xfrm>
              <a:off x="1595413" y="4521394"/>
              <a:ext cx="544027" cy="922884"/>
            </a:xfrm>
            <a:prstGeom prst="rect">
              <a:avLst/>
            </a:prstGeom>
            <a:noFill/>
            <a:ln/>
          </p:spPr>
          <p:txBody>
            <a:bodyPr wrap="square" lIns="0" tIns="0" rIns="0" bIns="0" rtlCol="0" anchor="ctr"/>
            <a:lstStyle/>
            <a:p>
              <a:pPr marL="0" indent="0" algn="ctr">
                <a:buNone/>
              </a:pPr>
              <a:r>
                <a:rPr lang="en-US" sz="2200" b="1">
                  <a:solidFill>
                    <a:srgbClr val="FFFFFF"/>
                  </a:solidFill>
                  <a:ea typeface="Calibri" pitchFamily="34" charset="-122"/>
                  <a:cs typeface="Calibri" pitchFamily="34" charset="-120"/>
                </a:rPr>
                <a:t>4</a:t>
              </a:r>
              <a:endParaRPr lang="en-US" sz="2200"/>
            </a:p>
          </p:txBody>
        </p:sp>
        <p:sp>
          <p:nvSpPr>
            <p:cNvPr id="66" name="Text 22">
              <a:extLst>
                <a:ext uri="{FF2B5EF4-FFF2-40B4-BE49-F238E27FC236}">
                  <a16:creationId xmlns:a16="http://schemas.microsoft.com/office/drawing/2014/main" id="{FD6EFA87-59AD-8384-81FE-0BA435AC82E3}"/>
                </a:ext>
              </a:extLst>
            </p:cNvPr>
            <p:cNvSpPr/>
            <p:nvPr/>
          </p:nvSpPr>
          <p:spPr>
            <a:xfrm>
              <a:off x="2287811" y="4620738"/>
              <a:ext cx="8012034" cy="329601"/>
            </a:xfrm>
            <a:prstGeom prst="rect">
              <a:avLst/>
            </a:prstGeom>
            <a:noFill/>
            <a:ln/>
          </p:spPr>
          <p:txBody>
            <a:bodyPr wrap="square" lIns="0" tIns="0" rIns="0" bIns="0" rtlCol="0" anchor="ctr"/>
            <a:lstStyle/>
            <a:p>
              <a:r>
                <a:rPr lang="en-US" altLang="zh-CN" sz="2400" b="1">
                  <a:ea typeface="Calibri" pitchFamily="34" charset="-122"/>
                  <a:cs typeface="Calibri" pitchFamily="34" charset="-120"/>
                </a:rPr>
                <a:t>🤝 Collaboration and innovation accelerate the future.</a:t>
              </a:r>
              <a:endParaRPr lang="en-US" altLang="zh-CN" sz="2400" b="1"/>
            </a:p>
          </p:txBody>
        </p:sp>
        <p:sp>
          <p:nvSpPr>
            <p:cNvPr id="67" name="Text 23">
              <a:extLst>
                <a:ext uri="{FF2B5EF4-FFF2-40B4-BE49-F238E27FC236}">
                  <a16:creationId xmlns:a16="http://schemas.microsoft.com/office/drawing/2014/main" id="{D263B328-0203-517F-0521-1B463E7A2997}"/>
                </a:ext>
              </a:extLst>
            </p:cNvPr>
            <p:cNvSpPr/>
            <p:nvPr/>
          </p:nvSpPr>
          <p:spPr>
            <a:xfrm>
              <a:off x="2287811" y="4997426"/>
              <a:ext cx="8012034" cy="357853"/>
            </a:xfrm>
            <a:prstGeom prst="rect">
              <a:avLst/>
            </a:prstGeom>
            <a:noFill/>
            <a:ln/>
          </p:spPr>
          <p:txBody>
            <a:bodyPr wrap="square" lIns="0" tIns="0" rIns="0" bIns="0" rtlCol="0" anchor="ctr"/>
            <a:lstStyle/>
            <a:p>
              <a:pPr marL="0" indent="0">
                <a:buNone/>
              </a:pPr>
              <a:r>
                <a:rPr lang="en-US" sz="1300">
                  <a:solidFill>
                    <a:srgbClr val="4A5568"/>
                  </a:solidFill>
                  <a:ea typeface="Calibri" pitchFamily="34" charset="-122"/>
                  <a:cs typeface="Calibri" pitchFamily="34" charset="-120"/>
                </a:rPr>
                <a:t>R  Community: </a:t>
              </a:r>
              <a:r>
                <a:rPr lang="en-US" sz="1300" err="1">
                  <a:solidFill>
                    <a:srgbClr val="4A5568"/>
                  </a:solidFill>
                  <a:ea typeface="Calibri" pitchFamily="34" charset="-122"/>
                  <a:cs typeface="Calibri" pitchFamily="34" charset="-120"/>
                </a:rPr>
                <a:t>Pharmaverse</a:t>
              </a:r>
              <a:r>
                <a:rPr lang="en-US" sz="1300">
                  <a:solidFill>
                    <a:srgbClr val="4A5568"/>
                  </a:solidFill>
                  <a:ea typeface="Calibri" pitchFamily="34" charset="-122"/>
                  <a:cs typeface="Calibri" pitchFamily="34" charset="-120"/>
                </a:rPr>
                <a:t>, R Consortium, R Validation Hub… N</a:t>
              </a:r>
              <a:r>
                <a:rPr lang="en-US" altLang="zh-CN" sz="1300">
                  <a:solidFill>
                    <a:srgbClr val="4A5568"/>
                  </a:solidFill>
                  <a:ea typeface="Calibri" pitchFamily="34" charset="-122"/>
                  <a:cs typeface="Calibri" pitchFamily="34" charset="-120"/>
                </a:rPr>
                <a:t>ew Tech: </a:t>
              </a:r>
              <a:r>
                <a:rPr lang="en-US" sz="1300">
                  <a:solidFill>
                    <a:srgbClr val="4A5568"/>
                  </a:solidFill>
                  <a:ea typeface="Calibri" pitchFamily="34" charset="-122"/>
                  <a:cs typeface="Calibri" pitchFamily="34" charset="-120"/>
                </a:rPr>
                <a:t>Shiny, Container, Dataset-JSON, AI…</a:t>
              </a:r>
              <a:endParaRPr lang="en-US" sz="1300">
                <a:solidFill>
                  <a:srgbClr val="4A5568"/>
                </a:solidFill>
              </a:endParaRPr>
            </a:p>
          </p:txBody>
        </p:sp>
      </p:grpSp>
    </p:spTree>
    <p:extLst>
      <p:ext uri="{BB962C8B-B14F-4D97-AF65-F5344CB8AC3E}">
        <p14:creationId xmlns:p14="http://schemas.microsoft.com/office/powerpoint/2010/main" val="3231026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A34CC-AE02-05BC-29E3-95A903E313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E38CD7-5AA2-DB95-E312-DC8F8B71F0BD}"/>
              </a:ext>
            </a:extLst>
          </p:cNvPr>
          <p:cNvSpPr>
            <a:spLocks noGrp="1"/>
          </p:cNvSpPr>
          <p:nvPr>
            <p:ph type="title"/>
          </p:nvPr>
        </p:nvSpPr>
        <p:spPr>
          <a:xfrm>
            <a:off x="288303" y="262267"/>
            <a:ext cx="6713538" cy="468590"/>
          </a:xfrm>
        </p:spPr>
        <p:txBody>
          <a:bodyPr/>
          <a:lstStyle/>
          <a:p>
            <a:r>
              <a:rPr lang="en-US" altLang="zh-CN"/>
              <a:t>Reference</a:t>
            </a:r>
            <a:endParaRPr lang="zh-CN" altLang="en-US"/>
          </a:p>
        </p:txBody>
      </p:sp>
      <p:sp>
        <p:nvSpPr>
          <p:cNvPr id="3" name="Content Placeholder 2">
            <a:extLst>
              <a:ext uri="{FF2B5EF4-FFF2-40B4-BE49-F238E27FC236}">
                <a16:creationId xmlns:a16="http://schemas.microsoft.com/office/drawing/2014/main" id="{EF3876BD-52FA-00EE-9634-9A7DC1A9F360}"/>
              </a:ext>
            </a:extLst>
          </p:cNvPr>
          <p:cNvSpPr>
            <a:spLocks noGrp="1"/>
          </p:cNvSpPr>
          <p:nvPr>
            <p:ph idx="1"/>
          </p:nvPr>
        </p:nvSpPr>
        <p:spPr>
          <a:xfrm>
            <a:off x="288303" y="1028700"/>
            <a:ext cx="11614314" cy="5398018"/>
          </a:xfrm>
        </p:spPr>
        <p:txBody>
          <a:bodyPr vert="horz" lIns="0" tIns="0" rIns="0" bIns="0" rtlCol="0" anchor="t">
            <a:noAutofit/>
          </a:bodyPr>
          <a:lstStyle/>
          <a:p>
            <a:r>
              <a:rPr lang="en-US" altLang="zh-CN"/>
              <a:t>R Consortium</a:t>
            </a:r>
            <a:endParaRPr lang="en-US"/>
          </a:p>
          <a:p>
            <a:pPr>
              <a:lnSpc>
                <a:spcPct val="100000"/>
              </a:lnSpc>
              <a:spcBef>
                <a:spcPts val="0"/>
              </a:spcBef>
              <a:spcAft>
                <a:spcPts val="0"/>
              </a:spcAft>
            </a:pPr>
            <a:r>
              <a:rPr lang="en-US" sz="1400">
                <a:hlinkClick r:id="rId2"/>
              </a:rPr>
              <a:t>[1] R Submission Pilot 1 – R Submissions Working Group</a:t>
            </a:r>
            <a:endParaRPr lang="en-US" sz="1400"/>
          </a:p>
          <a:p>
            <a:pPr>
              <a:lnSpc>
                <a:spcPct val="100000"/>
              </a:lnSpc>
              <a:spcBef>
                <a:spcPts val="0"/>
              </a:spcBef>
              <a:spcAft>
                <a:spcPts val="0"/>
              </a:spcAft>
            </a:pPr>
            <a:r>
              <a:rPr lang="en-US" sz="1400">
                <a:hlinkClick r:id="rId3"/>
              </a:rPr>
              <a:t>[2] GitHub - </a:t>
            </a:r>
            <a:r>
              <a:rPr lang="en-US" sz="1400" err="1">
                <a:hlinkClick r:id="rId4"/>
              </a:rPr>
              <a:t>RConsortium</a:t>
            </a:r>
            <a:r>
              <a:rPr lang="en-US" sz="1400">
                <a:hlinkClick r:id="rId4"/>
              </a:rPr>
              <a:t>/submissions-pilot1: development repo for pilot1 submission to FDA</a:t>
            </a:r>
            <a:endParaRPr lang="en-US" sz="1400"/>
          </a:p>
          <a:p>
            <a:pPr>
              <a:lnSpc>
                <a:spcPct val="100000"/>
              </a:lnSpc>
              <a:spcBef>
                <a:spcPts val="0"/>
              </a:spcBef>
              <a:spcAft>
                <a:spcPts val="0"/>
              </a:spcAft>
            </a:pPr>
            <a:r>
              <a:rPr lang="en-US" sz="1400">
                <a:hlinkClick r:id="rId4"/>
              </a:rPr>
              <a:t>[3] GitHub - </a:t>
            </a:r>
            <a:r>
              <a:rPr lang="en-US" sz="1400" err="1">
                <a:hlinkClick r:id="rId4"/>
              </a:rPr>
              <a:t>RConsortium</a:t>
            </a:r>
            <a:r>
              <a:rPr lang="en-US" sz="1400">
                <a:hlinkClick r:id="rId4"/>
              </a:rPr>
              <a:t>/submissions-pilot1-to-fda: eCTD package for pilot1 submission to FDA</a:t>
            </a:r>
            <a:endParaRPr lang="en-US"/>
          </a:p>
          <a:p>
            <a:pPr>
              <a:lnSpc>
                <a:spcPct val="100000"/>
              </a:lnSpc>
              <a:spcBef>
                <a:spcPts val="0"/>
              </a:spcBef>
              <a:spcAft>
                <a:spcPts val="0"/>
              </a:spcAft>
            </a:pPr>
            <a:r>
              <a:rPr lang="en-US" sz="1400">
                <a:hlinkClick r:id="rId5"/>
              </a:rPr>
              <a:t>[4] R Submission Pilot 2 – R Submissions Working Group</a:t>
            </a:r>
            <a:endParaRPr lang="en-US" sz="1400"/>
          </a:p>
          <a:p>
            <a:pPr>
              <a:lnSpc>
                <a:spcPct val="100000"/>
              </a:lnSpc>
              <a:spcBef>
                <a:spcPts val="0"/>
              </a:spcBef>
              <a:spcAft>
                <a:spcPts val="0"/>
              </a:spcAft>
            </a:pPr>
            <a:r>
              <a:rPr lang="en-US" sz="1400">
                <a:hlinkClick r:id="rId6">
                  <a:extLst>
                    <a:ext uri="{A12FA001-AC4F-418D-AE19-62706E023703}">
                      <ahyp:hlinkClr xmlns:ahyp="http://schemas.microsoft.com/office/drawing/2018/hyperlinkcolor" val="tx"/>
                    </a:ext>
                  </a:extLst>
                </a:hlinkClick>
              </a:rPr>
              <a:t>[5] GitHub - </a:t>
            </a:r>
            <a:r>
              <a:rPr lang="en-US" sz="1400" err="1">
                <a:hlinkClick r:id="rId6">
                  <a:extLst>
                    <a:ext uri="{A12FA001-AC4F-418D-AE19-62706E023703}">
                      <ahyp:hlinkClr xmlns:ahyp="http://schemas.microsoft.com/office/drawing/2018/hyperlinkcolor" val="tx"/>
                    </a:ext>
                  </a:extLst>
                </a:hlinkClick>
              </a:rPr>
              <a:t>RConsortium</a:t>
            </a:r>
            <a:r>
              <a:rPr lang="en-US" sz="1400">
                <a:hlinkClick r:id="rId6">
                  <a:extLst>
                    <a:ext uri="{A12FA001-AC4F-418D-AE19-62706E023703}">
                      <ahyp:hlinkClr xmlns:ahyp="http://schemas.microsoft.com/office/drawing/2018/hyperlinkcolor" val="tx"/>
                    </a:ext>
                  </a:extLst>
                </a:hlinkClick>
              </a:rPr>
              <a:t>/submissions-pilot2-to-fda: eCTD package for pilot 2 submission</a:t>
            </a:r>
            <a:endParaRPr lang="en-US" sz="1400"/>
          </a:p>
          <a:p>
            <a:pPr>
              <a:lnSpc>
                <a:spcPct val="100000"/>
              </a:lnSpc>
              <a:spcBef>
                <a:spcPts val="0"/>
              </a:spcBef>
              <a:spcAft>
                <a:spcPts val="0"/>
              </a:spcAft>
            </a:pPr>
            <a:r>
              <a:rPr lang="en-US" sz="1400">
                <a:hlinkClick r:id="rId7">
                  <a:extLst>
                    <a:ext uri="{A12FA001-AC4F-418D-AE19-62706E023703}">
                      <ahyp:hlinkClr xmlns:ahyp="http://schemas.microsoft.com/office/drawing/2018/hyperlinkcolor" val="tx"/>
                    </a:ext>
                  </a:extLst>
                </a:hlinkClick>
              </a:rPr>
              <a:t>[6] submissions-</a:t>
            </a:r>
            <a:r>
              <a:rPr lang="en-US" sz="1400" err="1">
                <a:hlinkClick r:id="rId7">
                  <a:extLst>
                    <a:ext uri="{A12FA001-AC4F-418D-AE19-62706E023703}">
                      <ahyp:hlinkClr xmlns:ahyp="http://schemas.microsoft.com/office/drawing/2018/hyperlinkcolor" val="tx"/>
                    </a:ext>
                  </a:extLst>
                </a:hlinkClick>
              </a:rPr>
              <a:t>wg</a:t>
            </a:r>
            <a:r>
              <a:rPr lang="en-US" sz="1400">
                <a:hlinkClick r:id="rId7">
                  <a:extLst>
                    <a:ext uri="{A12FA001-AC4F-418D-AE19-62706E023703}">
                      <ahyp:hlinkClr xmlns:ahyp="http://schemas.microsoft.com/office/drawing/2018/hyperlinkcolor" val="tx"/>
                    </a:ext>
                  </a:extLst>
                </a:hlinkClick>
              </a:rPr>
              <a:t>/_Documents/Summary_R_Pilot2_Submission 27SEP2023.pdf at 0f1dc5c30985d413f75d196c2b6caa96231b26ee · </a:t>
            </a:r>
            <a:r>
              <a:rPr lang="en-US" sz="1400" err="1">
                <a:hlinkClick r:id="rId7">
                  <a:extLst>
                    <a:ext uri="{A12FA001-AC4F-418D-AE19-62706E023703}">
                      <ahyp:hlinkClr xmlns:ahyp="http://schemas.microsoft.com/office/drawing/2018/hyperlinkcolor" val="tx"/>
                    </a:ext>
                  </a:extLst>
                </a:hlinkClick>
              </a:rPr>
              <a:t>RConsortium</a:t>
            </a:r>
            <a:r>
              <a:rPr lang="en-US" sz="1400">
                <a:hlinkClick r:id="rId7">
                  <a:extLst>
                    <a:ext uri="{A12FA001-AC4F-418D-AE19-62706E023703}">
                      <ahyp:hlinkClr xmlns:ahyp="http://schemas.microsoft.com/office/drawing/2018/hyperlinkcolor" val="tx"/>
                    </a:ext>
                  </a:extLst>
                </a:hlinkClick>
              </a:rPr>
              <a:t>/submissions-</a:t>
            </a:r>
            <a:r>
              <a:rPr lang="en-US" sz="1400" err="1">
                <a:hlinkClick r:id="rId7">
                  <a:extLst>
                    <a:ext uri="{A12FA001-AC4F-418D-AE19-62706E023703}">
                      <ahyp:hlinkClr xmlns:ahyp="http://schemas.microsoft.com/office/drawing/2018/hyperlinkcolor" val="tx"/>
                    </a:ext>
                  </a:extLst>
                </a:hlinkClick>
              </a:rPr>
              <a:t>wg</a:t>
            </a:r>
            <a:r>
              <a:rPr lang="en-US" sz="1400">
                <a:hlinkClick r:id="rId7">
                  <a:extLst>
                    <a:ext uri="{A12FA001-AC4F-418D-AE19-62706E023703}">
                      <ahyp:hlinkClr xmlns:ahyp="http://schemas.microsoft.com/office/drawing/2018/hyperlinkcolor" val="tx"/>
                    </a:ext>
                  </a:extLst>
                </a:hlinkClick>
              </a:rPr>
              <a:t> · GitHub</a:t>
            </a:r>
            <a:endParaRPr lang="en-US"/>
          </a:p>
          <a:p>
            <a:pPr>
              <a:lnSpc>
                <a:spcPct val="100000"/>
              </a:lnSpc>
              <a:spcBef>
                <a:spcPts val="0"/>
              </a:spcBef>
              <a:spcAft>
                <a:spcPts val="0"/>
              </a:spcAft>
            </a:pPr>
            <a:r>
              <a:rPr lang="en-US" sz="1400">
                <a:hlinkClick r:id="rId8"/>
              </a:rPr>
              <a:t>[7] R Submission Pilot 3 – R Submissions Working Group</a:t>
            </a:r>
            <a:endParaRPr lang="en-US" sz="1400"/>
          </a:p>
          <a:p>
            <a:pPr>
              <a:lnSpc>
                <a:spcPct val="100000"/>
              </a:lnSpc>
              <a:spcBef>
                <a:spcPts val="0"/>
              </a:spcBef>
              <a:spcAft>
                <a:spcPts val="0"/>
              </a:spcAft>
            </a:pPr>
            <a:r>
              <a:rPr lang="en-US" sz="1400">
                <a:hlinkClick r:id="rId9"/>
              </a:rPr>
              <a:t>[8] GitHub - </a:t>
            </a:r>
            <a:r>
              <a:rPr lang="en-US" sz="1400" err="1">
                <a:hlinkClick r:id="rId9"/>
              </a:rPr>
              <a:t>RConsortium</a:t>
            </a:r>
            <a:r>
              <a:rPr lang="en-US" sz="1400">
                <a:hlinkClick r:id="rId9"/>
              </a:rPr>
              <a:t>/submissions-pilot3-adam-to-fda: eCTD package for pilot3 submission to FDA - extension</a:t>
            </a:r>
            <a:endParaRPr lang="en-US" sz="1400"/>
          </a:p>
          <a:p>
            <a:pPr>
              <a:lnSpc>
                <a:spcPct val="100000"/>
              </a:lnSpc>
              <a:spcBef>
                <a:spcPts val="0"/>
              </a:spcBef>
              <a:spcAft>
                <a:spcPts val="0"/>
              </a:spcAft>
            </a:pPr>
            <a:r>
              <a:rPr lang="en-US" sz="1400">
                <a:hlinkClick r:id="rId10"/>
              </a:rPr>
              <a:t>[9] R Consortium - News from R Submissions Working Group – Pilot 3 Successfully Reviewed by FDA</a:t>
            </a:r>
            <a:endParaRPr lang="en-US"/>
          </a:p>
          <a:p>
            <a:pPr>
              <a:lnSpc>
                <a:spcPct val="100000"/>
              </a:lnSpc>
              <a:spcBef>
                <a:spcPts val="0"/>
              </a:spcBef>
              <a:spcAft>
                <a:spcPts val="0"/>
              </a:spcAft>
            </a:pPr>
            <a:r>
              <a:rPr lang="en-US" sz="1400">
                <a:hlinkClick r:id="rId11"/>
              </a:rPr>
              <a:t>[10] R Submission Pilot 4 – R Submissions Working Group</a:t>
            </a:r>
            <a:endParaRPr lang="en-US" sz="1400">
              <a:latin typeface="Javanese Text" panose="02000000000000000000" pitchFamily="2" charset="0"/>
              <a:ea typeface="Calibri"/>
              <a:cs typeface="Calibri"/>
            </a:endParaRPr>
          </a:p>
          <a:p>
            <a:pPr>
              <a:lnSpc>
                <a:spcPct val="100000"/>
              </a:lnSpc>
              <a:spcBef>
                <a:spcPts val="0"/>
              </a:spcBef>
              <a:spcAft>
                <a:spcPts val="0"/>
              </a:spcAft>
            </a:pPr>
            <a:r>
              <a:rPr lang="en-US" sz="1400">
                <a:hlinkClick r:id="rId12"/>
              </a:rPr>
              <a:t>[11] GitHub - </a:t>
            </a:r>
            <a:r>
              <a:rPr lang="en-US" sz="1400" err="1">
                <a:hlinkClick r:id="rId12"/>
              </a:rPr>
              <a:t>Appsilon</a:t>
            </a:r>
            <a:r>
              <a:rPr lang="en-US" sz="1400">
                <a:hlinkClick r:id="rId12"/>
              </a:rPr>
              <a:t>/experimental-fda-submission-4-podman</a:t>
            </a:r>
            <a:endParaRPr lang="en-US" sz="1400">
              <a:latin typeface="Javanese Text" panose="02000000000000000000" pitchFamily="2" charset="0"/>
              <a:ea typeface="Calibri"/>
              <a:cs typeface="Calibri"/>
              <a:hlinkClick r:id="rId12"/>
            </a:endParaRPr>
          </a:p>
          <a:p>
            <a:pPr>
              <a:lnSpc>
                <a:spcPct val="100000"/>
              </a:lnSpc>
              <a:spcBef>
                <a:spcPts val="0"/>
              </a:spcBef>
              <a:spcAft>
                <a:spcPts val="0"/>
              </a:spcAft>
            </a:pPr>
            <a:r>
              <a:rPr lang="en-US" sz="1400">
                <a:hlinkClick r:id="rId13"/>
              </a:rPr>
              <a:t>[12] GitHub - </a:t>
            </a:r>
            <a:r>
              <a:rPr lang="en-US" sz="1400" err="1">
                <a:hlinkClick r:id="rId13"/>
              </a:rPr>
              <a:t>RConsortium</a:t>
            </a:r>
            <a:r>
              <a:rPr lang="en-US" sz="1400">
                <a:hlinkClick r:id="rId13"/>
              </a:rPr>
              <a:t>/submissions-pilot4-webR: Development repository for Pilot 4 </a:t>
            </a:r>
            <a:r>
              <a:rPr lang="en-US" sz="1400" err="1">
                <a:hlinkClick r:id="rId13"/>
              </a:rPr>
              <a:t>WebAssembly</a:t>
            </a:r>
            <a:r>
              <a:rPr lang="en-US" sz="1400">
                <a:hlinkClick r:id="rId13"/>
              </a:rPr>
              <a:t> Shiny App</a:t>
            </a:r>
            <a:endParaRPr lang="en-US"/>
          </a:p>
          <a:p>
            <a:pPr>
              <a:lnSpc>
                <a:spcPct val="100000"/>
              </a:lnSpc>
              <a:spcBef>
                <a:spcPts val="0"/>
              </a:spcBef>
              <a:spcAft>
                <a:spcPts val="0"/>
              </a:spcAft>
            </a:pPr>
            <a:r>
              <a:rPr lang="en-US" sz="1400">
                <a:hlinkClick r:id="rId14"/>
              </a:rPr>
              <a:t>[13] Pilot 4 Learning Session Notes: Container Technology – Submissions WG Pilot 4</a:t>
            </a:r>
            <a:endParaRPr lang="en-US" sz="1400">
              <a:latin typeface="Javanese Text" panose="02000000000000000000" pitchFamily="2" charset="0"/>
              <a:ea typeface="Calibri"/>
              <a:cs typeface="Calibri"/>
            </a:endParaRPr>
          </a:p>
          <a:p>
            <a:pPr>
              <a:lnSpc>
                <a:spcPct val="100000"/>
              </a:lnSpc>
              <a:spcBef>
                <a:spcPts val="0"/>
              </a:spcBef>
              <a:spcAft>
                <a:spcPts val="0"/>
              </a:spcAft>
            </a:pPr>
            <a:r>
              <a:rPr lang="en-US" sz="1400">
                <a:hlinkClick r:id="rId15"/>
              </a:rPr>
              <a:t>[14] GitHub - </a:t>
            </a:r>
            <a:r>
              <a:rPr lang="en-US" sz="1400" err="1">
                <a:hlinkClick r:id="rId15"/>
              </a:rPr>
              <a:t>RConsortium</a:t>
            </a:r>
            <a:r>
              <a:rPr lang="en-US" sz="1400">
                <a:hlinkClick r:id="rId15"/>
              </a:rPr>
              <a:t>/submissions-pilot4-container-to-fda · GitHub</a:t>
            </a:r>
            <a:endParaRPr lang="en-US"/>
          </a:p>
          <a:p>
            <a:pPr>
              <a:lnSpc>
                <a:spcPct val="100000"/>
              </a:lnSpc>
              <a:spcBef>
                <a:spcPts val="0"/>
              </a:spcBef>
              <a:spcAft>
                <a:spcPts val="0"/>
              </a:spcAft>
            </a:pPr>
            <a:r>
              <a:rPr lang="en-US" sz="1400">
                <a:hlinkClick r:id="rId16">
                  <a:extLst>
                    <a:ext uri="{A12FA001-AC4F-418D-AE19-62706E023703}">
                      <ahyp:hlinkClr xmlns:ahyp="http://schemas.microsoft.com/office/drawing/2018/hyperlinkcolor" val="tx"/>
                    </a:ext>
                  </a:extLst>
                </a:hlinkClick>
              </a:rPr>
              <a:t>[15] submissions-pilot5-datasetjson-to-fda/m5/datasets/rconsortiumpilot5/analysis/</a:t>
            </a:r>
            <a:r>
              <a:rPr lang="en-US" sz="1400" err="1">
                <a:hlinkClick r:id="rId16">
                  <a:extLst>
                    <a:ext uri="{A12FA001-AC4F-418D-AE19-62706E023703}">
                      <ahyp:hlinkClr xmlns:ahyp="http://schemas.microsoft.com/office/drawing/2018/hyperlinkcolor" val="tx"/>
                    </a:ext>
                  </a:extLst>
                </a:hlinkClick>
              </a:rPr>
              <a:t>adam</a:t>
            </a:r>
            <a:r>
              <a:rPr lang="en-US" sz="1400">
                <a:hlinkClick r:id="rId16">
                  <a:extLst>
                    <a:ext uri="{A12FA001-AC4F-418D-AE19-62706E023703}">
                      <ahyp:hlinkClr xmlns:ahyp="http://schemas.microsoft.com/office/drawing/2018/hyperlinkcolor" val="tx"/>
                    </a:ext>
                  </a:extLst>
                </a:hlinkClick>
              </a:rPr>
              <a:t> at main · </a:t>
            </a:r>
            <a:r>
              <a:rPr lang="en-US" sz="1400" err="1">
                <a:hlinkClick r:id="rId16">
                  <a:extLst>
                    <a:ext uri="{A12FA001-AC4F-418D-AE19-62706E023703}">
                      <ahyp:hlinkClr xmlns:ahyp="http://schemas.microsoft.com/office/drawing/2018/hyperlinkcolor" val="tx"/>
                    </a:ext>
                  </a:extLst>
                </a:hlinkClick>
              </a:rPr>
              <a:t>RConsortium</a:t>
            </a:r>
            <a:r>
              <a:rPr lang="en-US" sz="1400">
                <a:hlinkClick r:id="rId16">
                  <a:extLst>
                    <a:ext uri="{A12FA001-AC4F-418D-AE19-62706E023703}">
                      <ahyp:hlinkClr xmlns:ahyp="http://schemas.microsoft.com/office/drawing/2018/hyperlinkcolor" val="tx"/>
                    </a:ext>
                  </a:extLst>
                </a:hlinkClick>
              </a:rPr>
              <a:t>/submissions-pilot5-datasetjson-to-fda · GitHub</a:t>
            </a:r>
          </a:p>
          <a:p>
            <a:pPr>
              <a:lnSpc>
                <a:spcPct val="100000"/>
              </a:lnSpc>
              <a:spcBef>
                <a:spcPts val="0"/>
              </a:spcBef>
              <a:spcAft>
                <a:spcPts val="0"/>
              </a:spcAft>
            </a:pPr>
            <a:r>
              <a:rPr lang="en-US" sz="1400">
                <a:hlinkClick r:id="rId17">
                  <a:extLst>
                    <a:ext uri="{A12FA001-AC4F-418D-AE19-62706E023703}">
                      <ahyp:hlinkClr xmlns:ahyp="http://schemas.microsoft.com/office/drawing/2018/hyperlinkcolor" val="tx"/>
                    </a:ext>
                  </a:extLst>
                </a:hlinkClick>
              </a:rPr>
              <a:t>[16] R Consortium - R Submissions Working Group: 2026 Plans and 2025 Success</a:t>
            </a:r>
            <a:endParaRPr lang="en-US" sz="1400"/>
          </a:p>
          <a:p>
            <a:pPr>
              <a:lnSpc>
                <a:spcPct val="100000"/>
              </a:lnSpc>
              <a:spcBef>
                <a:spcPts val="0"/>
              </a:spcBef>
              <a:spcAft>
                <a:spcPts val="0"/>
              </a:spcAft>
            </a:pPr>
            <a:r>
              <a:rPr lang="en-US" sz="1400">
                <a:hlinkClick r:id="rId18">
                  <a:extLst>
                    <a:ext uri="{A12FA001-AC4F-418D-AE19-62706E023703}">
                      <ahyp:hlinkClr xmlns:ahyp="http://schemas.microsoft.com/office/drawing/2018/hyperlinkcolor" val="tx"/>
                    </a:ext>
                  </a:extLst>
                </a:hlinkClick>
              </a:rPr>
              <a:t>[17] R in FDA Submissions: Lessons Learned from 5 FDA Pilots</a:t>
            </a:r>
          </a:p>
          <a:p>
            <a:endParaRPr lang="en-US" sz="1400"/>
          </a:p>
        </p:txBody>
      </p:sp>
      <p:sp>
        <p:nvSpPr>
          <p:cNvPr id="5" name="Slide Number Placeholder 4">
            <a:extLst>
              <a:ext uri="{FF2B5EF4-FFF2-40B4-BE49-F238E27FC236}">
                <a16:creationId xmlns:a16="http://schemas.microsoft.com/office/drawing/2014/main" id="{CC84F2CC-D439-D803-A4AA-94FEE9BD9C07}"/>
              </a:ext>
            </a:extLst>
          </p:cNvPr>
          <p:cNvSpPr>
            <a:spLocks noGrp="1"/>
          </p:cNvSpPr>
          <p:nvPr>
            <p:ph type="sldNum" sz="quarter" idx="12"/>
          </p:nvPr>
        </p:nvSpPr>
        <p:spPr/>
        <p:txBody>
          <a:bodyPr/>
          <a:lstStyle/>
          <a:p>
            <a:fld id="{AEC8D767-5246-2244-A4A3-B8AFB218393C}" type="slidenum">
              <a:rPr lang="en-GB" smtClean="0"/>
              <a:t>21</a:t>
            </a:fld>
            <a:endParaRPr lang="en-GB"/>
          </a:p>
        </p:txBody>
      </p:sp>
    </p:spTree>
    <p:extLst>
      <p:ext uri="{BB962C8B-B14F-4D97-AF65-F5344CB8AC3E}">
        <p14:creationId xmlns:p14="http://schemas.microsoft.com/office/powerpoint/2010/main" val="3601947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F6E36-905A-2F0E-E077-7B1C29CEA0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198F59-5213-412E-8EDE-6AAE350B6658}"/>
              </a:ext>
            </a:extLst>
          </p:cNvPr>
          <p:cNvSpPr>
            <a:spLocks noGrp="1"/>
          </p:cNvSpPr>
          <p:nvPr>
            <p:ph type="title"/>
          </p:nvPr>
        </p:nvSpPr>
        <p:spPr>
          <a:xfrm>
            <a:off x="288303" y="262267"/>
            <a:ext cx="6713538" cy="468590"/>
          </a:xfrm>
        </p:spPr>
        <p:txBody>
          <a:bodyPr/>
          <a:lstStyle/>
          <a:p>
            <a:r>
              <a:rPr lang="en-US" altLang="zh-CN"/>
              <a:t>Reference</a:t>
            </a:r>
            <a:endParaRPr lang="zh-CN" altLang="en-US"/>
          </a:p>
        </p:txBody>
      </p:sp>
      <p:sp>
        <p:nvSpPr>
          <p:cNvPr id="3" name="Content Placeholder 2">
            <a:extLst>
              <a:ext uri="{FF2B5EF4-FFF2-40B4-BE49-F238E27FC236}">
                <a16:creationId xmlns:a16="http://schemas.microsoft.com/office/drawing/2014/main" id="{C38469F2-4A87-BCCB-9A90-7A75A88AA8ED}"/>
              </a:ext>
            </a:extLst>
          </p:cNvPr>
          <p:cNvSpPr>
            <a:spLocks noGrp="1"/>
          </p:cNvSpPr>
          <p:nvPr>
            <p:ph idx="1"/>
          </p:nvPr>
        </p:nvSpPr>
        <p:spPr>
          <a:xfrm>
            <a:off x="288303" y="1028700"/>
            <a:ext cx="11614314" cy="5506875"/>
          </a:xfrm>
        </p:spPr>
        <p:txBody>
          <a:bodyPr vert="horz" lIns="0" tIns="0" rIns="0" bIns="0" rtlCol="0" anchor="t">
            <a:noAutofit/>
          </a:bodyPr>
          <a:lstStyle/>
          <a:p>
            <a:pPr>
              <a:lnSpc>
                <a:spcPct val="100000"/>
              </a:lnSpc>
              <a:spcBef>
                <a:spcPts val="0"/>
              </a:spcBef>
              <a:spcAft>
                <a:spcPts val="0"/>
              </a:spcAft>
            </a:pPr>
            <a:r>
              <a:rPr lang="en-US" altLang="zh-CN" sz="1400" b="1"/>
              <a:t>Novo Nordisk</a:t>
            </a:r>
          </a:p>
          <a:p>
            <a:pPr>
              <a:lnSpc>
                <a:spcPct val="100000"/>
              </a:lnSpc>
              <a:spcBef>
                <a:spcPts val="0"/>
              </a:spcBef>
              <a:spcAft>
                <a:spcPts val="0"/>
              </a:spcAft>
            </a:pPr>
            <a:r>
              <a:rPr lang="en-US" altLang="zh-CN" sz="1200">
                <a:hlinkClick r:id="rId2"/>
              </a:rPr>
              <a:t>[18] YouTube: Novo Nordisk's Journey to an R based FDA Submission (Posit Webinar, Sep 2023)</a:t>
            </a:r>
            <a:endParaRPr lang="en-US" altLang="zh-CN" sz="1200"/>
          </a:p>
          <a:p>
            <a:pPr>
              <a:lnSpc>
                <a:spcPct val="100000"/>
              </a:lnSpc>
              <a:spcBef>
                <a:spcPts val="0"/>
              </a:spcBef>
              <a:spcAft>
                <a:spcPts val="0"/>
              </a:spcAft>
            </a:pPr>
            <a:r>
              <a:rPr lang="en-US" altLang="zh-CN" sz="1200">
                <a:hlinkClick r:id="rId3"/>
              </a:rPr>
              <a:t>[19] </a:t>
            </a:r>
            <a:r>
              <a:rPr lang="en-US" altLang="zh-CN" sz="1200" err="1">
                <a:hlinkClick r:id="rId3"/>
              </a:rPr>
              <a:t>Appsilon</a:t>
            </a:r>
            <a:r>
              <a:rPr lang="en-US" altLang="zh-CN" sz="1200">
                <a:hlinkClick r:id="rId3"/>
              </a:rPr>
              <a:t>: Learnings from the First R-Based Submission to FDA by Novo Nordisk (Jan 2024)</a:t>
            </a:r>
            <a:endParaRPr lang="en-US" altLang="zh-CN" sz="1200"/>
          </a:p>
          <a:p>
            <a:pPr>
              <a:lnSpc>
                <a:spcPct val="100000"/>
              </a:lnSpc>
              <a:spcBef>
                <a:spcPts val="0"/>
              </a:spcBef>
              <a:spcAft>
                <a:spcPts val="0"/>
              </a:spcAft>
            </a:pPr>
            <a:r>
              <a:rPr lang="en-US" altLang="zh-CN" sz="1200">
                <a:hlinkClick r:id="rId4"/>
              </a:rPr>
              <a:t>[20] PSI: Completing a Submission and Beyond in R (Ari Siggaard Knoph, Apr 2024)</a:t>
            </a:r>
            <a:endParaRPr lang="en-US" altLang="zh-CN" sz="1200"/>
          </a:p>
          <a:p>
            <a:pPr>
              <a:lnSpc>
                <a:spcPct val="100000"/>
              </a:lnSpc>
              <a:spcBef>
                <a:spcPts val="0"/>
              </a:spcBef>
              <a:spcAft>
                <a:spcPts val="0"/>
              </a:spcAft>
            </a:pPr>
            <a:r>
              <a:rPr lang="en-US" altLang="zh-CN" sz="1400" b="1"/>
              <a:t>Roche</a:t>
            </a:r>
          </a:p>
          <a:p>
            <a:pPr>
              <a:lnSpc>
                <a:spcPct val="100000"/>
              </a:lnSpc>
              <a:spcBef>
                <a:spcPts val="0"/>
              </a:spcBef>
              <a:spcAft>
                <a:spcPts val="0"/>
              </a:spcAft>
            </a:pPr>
            <a:r>
              <a:rPr lang="en-US" altLang="zh-CN" sz="1200">
                <a:hlinkClick r:id="rId5"/>
              </a:rPr>
              <a:t>[21] YouTube: Roche's End-to-End R Journey to Submission (Posit Webinar, Sep 2024)</a:t>
            </a:r>
            <a:endParaRPr lang="en-US" altLang="zh-CN" sz="1200"/>
          </a:p>
          <a:p>
            <a:pPr>
              <a:lnSpc>
                <a:spcPct val="100000"/>
              </a:lnSpc>
              <a:spcBef>
                <a:spcPts val="0"/>
              </a:spcBef>
              <a:spcAft>
                <a:spcPts val="0"/>
              </a:spcAft>
            </a:pPr>
            <a:r>
              <a:rPr lang="en-US" altLang="zh-CN" sz="1200">
                <a:hlinkClick r:id="rId6"/>
              </a:rPr>
              <a:t>[22] YouTube: Ning Leng - Roche's first end-to-end R submission (R in Pharma, Nov 2024)</a:t>
            </a:r>
            <a:endParaRPr lang="en-US" altLang="zh-CN" sz="1200"/>
          </a:p>
          <a:p>
            <a:pPr>
              <a:lnSpc>
                <a:spcPct val="100000"/>
              </a:lnSpc>
              <a:spcBef>
                <a:spcPts val="0"/>
              </a:spcBef>
              <a:spcAft>
                <a:spcPts val="0"/>
              </a:spcAft>
            </a:pPr>
            <a:r>
              <a:rPr lang="en-US" altLang="zh-CN" sz="1200">
                <a:hlinkClick r:id="rId7"/>
              </a:rPr>
              <a:t>[23] PHUSE 2025 Orlando: E2E R Submission from Roche Oncology Study</a:t>
            </a:r>
            <a:endParaRPr lang="en-US" altLang="zh-CN" sz="1200"/>
          </a:p>
          <a:p>
            <a:pPr>
              <a:lnSpc>
                <a:spcPct val="100000"/>
              </a:lnSpc>
              <a:spcBef>
                <a:spcPts val="0"/>
              </a:spcBef>
              <a:spcAft>
                <a:spcPts val="0"/>
              </a:spcAft>
            </a:pPr>
            <a:r>
              <a:rPr lang="en-US" altLang="zh-CN" sz="1200">
                <a:hlinkClick r:id="rId8"/>
              </a:rPr>
              <a:t>[24] YouTube: Joe Zhu - From Harmony to Hybrid: Charting a Practical Course for R Adoption in Pharma (R in Pharma, Dec 2025)</a:t>
            </a:r>
            <a:endParaRPr lang="en-US" altLang="zh-CN" sz="1200"/>
          </a:p>
          <a:p>
            <a:pPr>
              <a:lnSpc>
                <a:spcPct val="100000"/>
              </a:lnSpc>
              <a:spcBef>
                <a:spcPts val="0"/>
              </a:spcBef>
              <a:spcAft>
                <a:spcPts val="0"/>
              </a:spcAft>
            </a:pPr>
            <a:r>
              <a:rPr lang="en-US" altLang="zh-CN" sz="1400" b="1"/>
              <a:t>Johnson &amp; Johnson</a:t>
            </a:r>
          </a:p>
          <a:p>
            <a:pPr>
              <a:lnSpc>
                <a:spcPct val="100000"/>
              </a:lnSpc>
              <a:spcBef>
                <a:spcPts val="0"/>
              </a:spcBef>
              <a:spcAft>
                <a:spcPts val="0"/>
              </a:spcAft>
            </a:pPr>
            <a:r>
              <a:rPr lang="en-US" altLang="zh-CN" sz="1200">
                <a:hlinkClick r:id="rId9"/>
              </a:rPr>
              <a:t>[25] PHUSE 2024 Strasbourg: SAIL.R – Journey Towards R Software in Johnson &amp; Johnson. A Training Perspective</a:t>
            </a:r>
            <a:endParaRPr lang="en-US" altLang="zh-CN" sz="1200"/>
          </a:p>
          <a:p>
            <a:pPr>
              <a:lnSpc>
                <a:spcPct val="100000"/>
              </a:lnSpc>
              <a:spcBef>
                <a:spcPts val="0"/>
              </a:spcBef>
              <a:spcAft>
                <a:spcPts val="0"/>
              </a:spcAft>
            </a:pPr>
            <a:r>
              <a:rPr lang="en-US" altLang="zh-CN" sz="1200">
                <a:hlinkClick r:id="rId10"/>
              </a:rPr>
              <a:t>[26] YouTube: J&amp;J: A Hybrid SAS/R Submission Story (</a:t>
            </a:r>
            <a:r>
              <a:rPr lang="en-US" altLang="zh-CN" sz="1200" err="1">
                <a:hlinkClick r:id="rId10"/>
              </a:rPr>
              <a:t>RConsortium</a:t>
            </a:r>
            <a:r>
              <a:rPr lang="en-US" altLang="zh-CN" sz="1200">
                <a:hlinkClick r:id="rId10"/>
              </a:rPr>
              <a:t>, Nov 2025)</a:t>
            </a:r>
            <a:endParaRPr lang="en-US" altLang="zh-CN" sz="1200"/>
          </a:p>
          <a:p>
            <a:pPr>
              <a:lnSpc>
                <a:spcPct val="100000"/>
              </a:lnSpc>
              <a:spcBef>
                <a:spcPts val="0"/>
              </a:spcBef>
              <a:spcAft>
                <a:spcPts val="0"/>
              </a:spcAft>
            </a:pPr>
            <a:r>
              <a:rPr lang="en-US" altLang="zh-CN" sz="1200">
                <a:hlinkClick r:id="rId11"/>
              </a:rPr>
              <a:t>[27] PHUSE SDE 2025: Johnson &amp; Johnson’s Hybrid R Submission Strategy: Successful story of the R submission to the FDA</a:t>
            </a:r>
            <a:endParaRPr lang="en-US" altLang="zh-CN" sz="1200"/>
          </a:p>
          <a:p>
            <a:pPr>
              <a:lnSpc>
                <a:spcPct val="100000"/>
              </a:lnSpc>
              <a:spcBef>
                <a:spcPts val="0"/>
              </a:spcBef>
              <a:spcAft>
                <a:spcPts val="0"/>
              </a:spcAft>
            </a:pPr>
            <a:r>
              <a:rPr lang="en-US" altLang="zh-CN" sz="1200">
                <a:hlinkClick r:id="rId12"/>
              </a:rPr>
              <a:t>[28] </a:t>
            </a:r>
            <a:r>
              <a:rPr lang="en-US" altLang="zh-CN" sz="1200" err="1">
                <a:hlinkClick r:id="rId12"/>
              </a:rPr>
              <a:t>Appsilon</a:t>
            </a:r>
            <a:r>
              <a:rPr lang="en-US" altLang="zh-CN" sz="1200">
                <a:hlinkClick r:id="rId12"/>
              </a:rPr>
              <a:t>: Johnson &amp; Johnson’s 5-Year Shift to R-Based Regulatory Submissions (Mar 2025)</a:t>
            </a:r>
            <a:endParaRPr lang="en-US" altLang="zh-CN" sz="1200"/>
          </a:p>
          <a:p>
            <a:pPr>
              <a:lnSpc>
                <a:spcPct val="100000"/>
              </a:lnSpc>
              <a:spcBef>
                <a:spcPts val="0"/>
              </a:spcBef>
              <a:spcAft>
                <a:spcPts val="0"/>
              </a:spcAft>
            </a:pPr>
            <a:r>
              <a:rPr lang="en-US" altLang="zh-CN" sz="1200">
                <a:hlinkClick r:id="rId13"/>
              </a:rPr>
              <a:t>[29] Posit: Johnson &amp; Johnson’s Open Source Journey in R (Apr 2025)</a:t>
            </a:r>
            <a:endParaRPr lang="en-US" altLang="zh-CN" sz="1200"/>
          </a:p>
          <a:p>
            <a:pPr>
              <a:lnSpc>
                <a:spcPct val="100000"/>
              </a:lnSpc>
              <a:spcBef>
                <a:spcPts val="0"/>
              </a:spcBef>
              <a:spcAft>
                <a:spcPts val="0"/>
              </a:spcAft>
            </a:pPr>
            <a:r>
              <a:rPr lang="en-US" altLang="zh-CN" sz="1200">
                <a:hlinkClick r:id="rId14"/>
              </a:rPr>
              <a:t>[30] </a:t>
            </a:r>
            <a:r>
              <a:rPr lang="en-US" altLang="zh-CN" sz="1200" err="1">
                <a:hlinkClick r:id="rId14"/>
              </a:rPr>
              <a:t>PharmaRUG</a:t>
            </a:r>
            <a:r>
              <a:rPr lang="en-US" altLang="zh-CN" sz="1200">
                <a:hlinkClick r:id="rId14"/>
              </a:rPr>
              <a:t> 2025: How can we ensure that health authorities reproduce the sponsor's R based submission results?</a:t>
            </a:r>
            <a:endParaRPr lang="en-US" altLang="zh-CN" sz="1200"/>
          </a:p>
          <a:p>
            <a:pPr>
              <a:lnSpc>
                <a:spcPct val="100000"/>
              </a:lnSpc>
              <a:spcBef>
                <a:spcPts val="0"/>
              </a:spcBef>
              <a:spcAft>
                <a:spcPts val="0"/>
              </a:spcAft>
            </a:pPr>
            <a:r>
              <a:rPr lang="en-US" altLang="zh-CN" sz="1200">
                <a:hlinkClick r:id="rId15"/>
              </a:rPr>
              <a:t>[31] YouTube: R packages validation process in Johnson &amp; Johnson: Using R in a </a:t>
            </a:r>
            <a:r>
              <a:rPr lang="en-US" altLang="zh-CN" sz="1200" err="1">
                <a:hlinkClick r:id="rId15"/>
              </a:rPr>
              <a:t>GxP</a:t>
            </a:r>
            <a:r>
              <a:rPr lang="en-US" altLang="zh-CN" sz="1200">
                <a:hlinkClick r:id="rId15"/>
              </a:rPr>
              <a:t> environment (Part 2)</a:t>
            </a:r>
            <a:endParaRPr lang="en-US" altLang="zh-CN" sz="1200"/>
          </a:p>
          <a:p>
            <a:pPr>
              <a:lnSpc>
                <a:spcPct val="100000"/>
              </a:lnSpc>
              <a:spcBef>
                <a:spcPts val="0"/>
              </a:spcBef>
              <a:spcAft>
                <a:spcPts val="0"/>
              </a:spcAft>
            </a:pPr>
            <a:r>
              <a:rPr lang="en-US" altLang="zh-CN" sz="1400" b="1"/>
              <a:t>Other Companies</a:t>
            </a:r>
          </a:p>
          <a:p>
            <a:pPr>
              <a:lnSpc>
                <a:spcPct val="100000"/>
              </a:lnSpc>
              <a:spcBef>
                <a:spcPts val="0"/>
              </a:spcBef>
              <a:spcAft>
                <a:spcPts val="0"/>
              </a:spcAft>
            </a:pPr>
            <a:r>
              <a:rPr lang="en-US" altLang="zh-CN" sz="1200">
                <a:ea typeface="+mn-lt"/>
                <a:cs typeface="+mn-lt"/>
                <a:hlinkClick r:id="rId16"/>
              </a:rPr>
              <a:t>[32] PHUSE EU 2025: Astellas End to End R: Where to Start?</a:t>
            </a:r>
            <a:endParaRPr lang="en-US" altLang="zh-CN" sz="1200">
              <a:ea typeface="+mn-lt"/>
              <a:cs typeface="+mn-lt"/>
            </a:endParaRPr>
          </a:p>
          <a:p>
            <a:pPr>
              <a:lnSpc>
                <a:spcPct val="100000"/>
              </a:lnSpc>
              <a:spcBef>
                <a:spcPts val="0"/>
              </a:spcBef>
              <a:spcAft>
                <a:spcPts val="0"/>
              </a:spcAft>
            </a:pPr>
            <a:r>
              <a:rPr lang="en-US" altLang="zh-CN" sz="1200">
                <a:ea typeface="+mn-lt"/>
                <a:cs typeface="+mn-lt"/>
                <a:hlinkClick r:id="rId17"/>
              </a:rPr>
              <a:t>[33] PHUSE EU 2025: Denali From Outsourced to Open Source: Denali's R-Driven Transformation in Biometrics</a:t>
            </a:r>
            <a:endParaRPr lang="en-US" altLang="zh-CN" sz="1200">
              <a:ea typeface="+mn-lt"/>
              <a:cs typeface="+mn-lt"/>
            </a:endParaRPr>
          </a:p>
          <a:p>
            <a:pPr>
              <a:lnSpc>
                <a:spcPct val="100000"/>
              </a:lnSpc>
              <a:spcBef>
                <a:spcPts val="0"/>
              </a:spcBef>
              <a:spcAft>
                <a:spcPts val="0"/>
              </a:spcAft>
            </a:pPr>
            <a:r>
              <a:rPr lang="en-US" altLang="zh-CN" sz="1200"/>
              <a:t>[34] Implementing R for Regulatory Submissions: Workflow, Guidance, and Best Practices</a:t>
            </a:r>
          </a:p>
          <a:p>
            <a:pPr>
              <a:lnSpc>
                <a:spcPct val="100000"/>
              </a:lnSpc>
              <a:spcBef>
                <a:spcPts val="0"/>
              </a:spcBef>
              <a:spcAft>
                <a:spcPts val="0"/>
              </a:spcAft>
            </a:pPr>
            <a:r>
              <a:rPr lang="en-US" altLang="zh-CN" sz="1400" b="1"/>
              <a:t>General Resources</a:t>
            </a:r>
          </a:p>
          <a:p>
            <a:pPr fontAlgn="base">
              <a:lnSpc>
                <a:spcPct val="100000"/>
              </a:lnSpc>
              <a:spcBef>
                <a:spcPts val="0"/>
              </a:spcBef>
              <a:spcAft>
                <a:spcPts val="0"/>
              </a:spcAft>
            </a:pPr>
            <a:r>
              <a:rPr lang="en-US" altLang="zh-CN" sz="1200">
                <a:ea typeface="+mn-lt"/>
                <a:cs typeface="+mn-lt"/>
                <a:hlinkClick r:id="rId18">
                  <a:extLst>
                    <a:ext uri="{A12FA001-AC4F-418D-AE19-62706E023703}">
                      <ahyp:hlinkClr xmlns:ahyp="http://schemas.microsoft.com/office/drawing/2018/hyperlinkcolor" val="tx"/>
                    </a:ext>
                  </a:extLst>
                </a:hlinkClick>
              </a:rPr>
              <a:t>[35] PHUSE 2022 Belfast: R for Submission - Experiences from the R Consortium Working Group</a:t>
            </a:r>
            <a:r>
              <a:rPr lang="en-US" altLang="zh-CN" sz="1200">
                <a:ea typeface="+mn-lt"/>
                <a:cs typeface="+mn-lt"/>
              </a:rPr>
              <a:t>​</a:t>
            </a:r>
          </a:p>
          <a:p>
            <a:pPr fontAlgn="base">
              <a:lnSpc>
                <a:spcPct val="100000"/>
              </a:lnSpc>
              <a:spcBef>
                <a:spcPts val="0"/>
              </a:spcBef>
              <a:spcAft>
                <a:spcPts val="0"/>
              </a:spcAft>
            </a:pPr>
            <a:r>
              <a:rPr lang="en-US" altLang="zh-CN" sz="1200">
                <a:ea typeface="+mn-lt"/>
                <a:cs typeface="+mn-lt"/>
                <a:hlinkClick r:id="rId19">
                  <a:extLst>
                    <a:ext uri="{A12FA001-AC4F-418D-AE19-62706E023703}">
                      <ahyp:hlinkClr xmlns:ahyp="http://schemas.microsoft.com/office/drawing/2018/hyperlinkcolor" val="tx"/>
                    </a:ext>
                  </a:extLst>
                </a:hlinkClick>
              </a:rPr>
              <a:t>[36] PHUSE 2024 Bethesda: </a:t>
            </a:r>
            <a:r>
              <a:rPr lang="en-US" altLang="zh-CN" sz="1200" err="1">
                <a:ea typeface="+mn-lt"/>
                <a:cs typeface="+mn-lt"/>
                <a:hlinkClick r:id="rId19">
                  <a:extLst>
                    <a:ext uri="{A12FA001-AC4F-418D-AE19-62706E023703}">
                      <ahyp:hlinkClr xmlns:ahyp="http://schemas.microsoft.com/office/drawing/2018/hyperlinkcolor" val="tx"/>
                    </a:ext>
                  </a:extLst>
                </a:hlinkClick>
              </a:rPr>
              <a:t>HoW</a:t>
            </a:r>
            <a:r>
              <a:rPr lang="en-US" altLang="zh-CN" sz="1200">
                <a:ea typeface="+mn-lt"/>
                <a:cs typeface="+mn-lt"/>
                <a:hlinkClick r:id="rId19">
                  <a:extLst>
                    <a:ext uri="{A12FA001-AC4F-418D-AE19-62706E023703}">
                      <ahyp:hlinkClr xmlns:ahyp="http://schemas.microsoft.com/office/drawing/2018/hyperlinkcolor" val="tx"/>
                    </a:ext>
                  </a:extLst>
                </a:hlinkClick>
              </a:rPr>
              <a:t> - Your First Submission in R</a:t>
            </a:r>
            <a:endParaRPr lang="en-US" altLang="zh-CN" sz="1200">
              <a:ea typeface="+mn-lt"/>
              <a:cs typeface="+mn-lt"/>
            </a:endParaRPr>
          </a:p>
          <a:p>
            <a:pPr fontAlgn="base">
              <a:lnSpc>
                <a:spcPct val="100000"/>
              </a:lnSpc>
              <a:spcBef>
                <a:spcPts val="0"/>
              </a:spcBef>
              <a:spcAft>
                <a:spcPts val="0"/>
              </a:spcAft>
            </a:pPr>
            <a:r>
              <a:rPr lang="en-US" altLang="zh-CN" sz="1200">
                <a:hlinkClick r:id="rId20"/>
              </a:rPr>
              <a:t>[37] PHUSE 2025 Orlando: Integrating GenAI with Open-Source Toolkit for Clinical Insights Generation</a:t>
            </a:r>
            <a:endParaRPr lang="en-US" altLang="zh-CN" sz="1200"/>
          </a:p>
          <a:p>
            <a:pPr>
              <a:lnSpc>
                <a:spcPct val="100000"/>
              </a:lnSpc>
              <a:spcBef>
                <a:spcPts val="0"/>
              </a:spcBef>
              <a:spcAft>
                <a:spcPts val="0"/>
              </a:spcAft>
            </a:pPr>
            <a:r>
              <a:rPr lang="en-US" sz="1200">
                <a:ea typeface="+mn-lt"/>
                <a:cs typeface="+mn-lt"/>
                <a:hlinkClick r:id="rId21"/>
              </a:rPr>
              <a:t>[38] CAMIS - A PHUSE DVOST Working Group</a:t>
            </a:r>
            <a:endParaRPr lang="en-US" sz="1200">
              <a:ea typeface="+mn-lt"/>
              <a:cs typeface="+mn-lt"/>
            </a:endParaRPr>
          </a:p>
          <a:p>
            <a:pPr>
              <a:lnSpc>
                <a:spcPct val="100000"/>
              </a:lnSpc>
              <a:spcBef>
                <a:spcPts val="0"/>
              </a:spcBef>
              <a:spcAft>
                <a:spcPts val="0"/>
              </a:spcAft>
            </a:pPr>
            <a:r>
              <a:rPr lang="en-US" sz="1200">
                <a:ea typeface="+mn-lt"/>
                <a:cs typeface="+mn-lt"/>
                <a:hlinkClick r:id="rId22"/>
              </a:rPr>
              <a:t>[39] GitHub - </a:t>
            </a:r>
            <a:r>
              <a:rPr lang="en-US" sz="1200" err="1">
                <a:ea typeface="+mn-lt"/>
                <a:cs typeface="+mn-lt"/>
                <a:hlinkClick r:id="rId22"/>
              </a:rPr>
              <a:t>philbowsher</a:t>
            </a:r>
            <a:r>
              <a:rPr lang="en-US" sz="1200">
                <a:ea typeface="+mn-lt"/>
                <a:cs typeface="+mn-lt"/>
                <a:hlinkClick r:id="rId22"/>
              </a:rPr>
              <a:t>/Open-Source-in-New-Drug-Applications-NDAs-FDA: List of Open-Source in New Drug Applications NDAs FDA · GitHub</a:t>
            </a:r>
            <a:endParaRPr lang="en-US" sz="1200">
              <a:ea typeface="+mn-lt"/>
              <a:cs typeface="+mn-lt"/>
            </a:endParaRPr>
          </a:p>
          <a:p>
            <a:pPr>
              <a:lnSpc>
                <a:spcPct val="100000"/>
              </a:lnSpc>
              <a:spcBef>
                <a:spcPts val="0"/>
              </a:spcBef>
              <a:spcAft>
                <a:spcPts val="0"/>
              </a:spcAft>
            </a:pPr>
            <a:r>
              <a:rPr lang="en-US" sz="1200">
                <a:hlinkClick r:id="rId23"/>
              </a:rPr>
              <a:t>[40] Expanded FDA eCTD File Format Support for R Packages — A Milestone Achieved Through Industry–FDA Collaboration (R Consortium, Dec 2025)</a:t>
            </a:r>
            <a:endParaRPr lang="en-US" sz="1200"/>
          </a:p>
        </p:txBody>
      </p:sp>
      <p:sp>
        <p:nvSpPr>
          <p:cNvPr id="5" name="Slide Number Placeholder 4">
            <a:extLst>
              <a:ext uri="{FF2B5EF4-FFF2-40B4-BE49-F238E27FC236}">
                <a16:creationId xmlns:a16="http://schemas.microsoft.com/office/drawing/2014/main" id="{A84169FA-B916-947E-46DB-BC949BBA523B}"/>
              </a:ext>
            </a:extLst>
          </p:cNvPr>
          <p:cNvSpPr>
            <a:spLocks noGrp="1"/>
          </p:cNvSpPr>
          <p:nvPr>
            <p:ph type="sldNum" sz="quarter" idx="12"/>
          </p:nvPr>
        </p:nvSpPr>
        <p:spPr/>
        <p:txBody>
          <a:bodyPr/>
          <a:lstStyle/>
          <a:p>
            <a:fld id="{AEC8D767-5246-2244-A4A3-B8AFB218393C}" type="slidenum">
              <a:rPr lang="en-GB" smtClean="0"/>
              <a:t>22</a:t>
            </a:fld>
            <a:endParaRPr lang="en-GB"/>
          </a:p>
        </p:txBody>
      </p:sp>
    </p:spTree>
    <p:extLst>
      <p:ext uri="{BB962C8B-B14F-4D97-AF65-F5344CB8AC3E}">
        <p14:creationId xmlns:p14="http://schemas.microsoft.com/office/powerpoint/2010/main" val="3688092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3E43D-BA18-B60C-72C9-8DE49D278AA7}"/>
              </a:ext>
            </a:extLst>
          </p:cNvPr>
          <p:cNvSpPr>
            <a:spLocks noGrp="1"/>
          </p:cNvSpPr>
          <p:nvPr>
            <p:ph type="ctrTitle"/>
          </p:nvPr>
        </p:nvSpPr>
        <p:spPr>
          <a:xfrm>
            <a:off x="291593" y="280800"/>
            <a:ext cx="5734050" cy="896849"/>
          </a:xfrm>
        </p:spPr>
        <p:txBody>
          <a:bodyPr/>
          <a:lstStyle/>
          <a:p>
            <a:r>
              <a:rPr lang="en-US" altLang="zh-CN"/>
              <a:t>Thank you</a:t>
            </a:r>
            <a:endParaRPr lang="zh-CN" altLang="en-US"/>
          </a:p>
        </p:txBody>
      </p:sp>
      <p:sp>
        <p:nvSpPr>
          <p:cNvPr id="3" name="Text Placeholder 2">
            <a:extLst>
              <a:ext uri="{FF2B5EF4-FFF2-40B4-BE49-F238E27FC236}">
                <a16:creationId xmlns:a16="http://schemas.microsoft.com/office/drawing/2014/main" id="{4947EAE9-051C-3A23-5FE3-E839D979240D}"/>
              </a:ext>
            </a:extLst>
          </p:cNvPr>
          <p:cNvSpPr>
            <a:spLocks noGrp="1"/>
          </p:cNvSpPr>
          <p:nvPr>
            <p:ph type="body" sz="quarter" idx="10"/>
          </p:nvPr>
        </p:nvSpPr>
        <p:spPr/>
        <p:txBody>
          <a:bodyPr/>
          <a:lstStyle/>
          <a:p>
            <a:r>
              <a:rPr lang="en-US" altLang="zh-CN"/>
              <a:t>If you have more questions, please contact:</a:t>
            </a:r>
          </a:p>
          <a:p>
            <a:r>
              <a:rPr lang="en-US" altLang="zh-CN"/>
              <a:t>He Liu &amp; Wenlan Pan</a:t>
            </a:r>
          </a:p>
          <a:p>
            <a:r>
              <a:rPr lang="en-US" altLang="zh-CN">
                <a:hlinkClick r:id="rId2">
                  <a:extLst>
                    <a:ext uri="{A12FA001-AC4F-418D-AE19-62706E023703}">
                      <ahyp:hlinkClr xmlns:ahyp="http://schemas.microsoft.com/office/drawing/2018/hyperlinkcolor" val="tx"/>
                    </a:ext>
                  </a:extLst>
                </a:hlinkClick>
              </a:rPr>
              <a:t>hliu167@its.jnj.com</a:t>
            </a:r>
            <a:endParaRPr lang="en-US" altLang="zh-CN"/>
          </a:p>
          <a:p>
            <a:r>
              <a:rPr lang="en-US" altLang="zh-CN">
                <a:hlinkClick r:id="rId3">
                  <a:extLst>
                    <a:ext uri="{A12FA001-AC4F-418D-AE19-62706E023703}">
                      <ahyp:hlinkClr xmlns:ahyp="http://schemas.microsoft.com/office/drawing/2018/hyperlinkcolor" val="tx"/>
                    </a:ext>
                  </a:extLst>
                </a:hlinkClick>
              </a:rPr>
              <a:t>wpan16@its.jnj.com</a:t>
            </a:r>
            <a:endParaRPr lang="en-US" altLang="zh-CN"/>
          </a:p>
        </p:txBody>
      </p:sp>
      <p:sp>
        <p:nvSpPr>
          <p:cNvPr id="4" name="Title 1">
            <a:extLst>
              <a:ext uri="{FF2B5EF4-FFF2-40B4-BE49-F238E27FC236}">
                <a16:creationId xmlns:a16="http://schemas.microsoft.com/office/drawing/2014/main" id="{8D2202B4-07A9-8504-51D4-C7731F005CCE}"/>
              </a:ext>
            </a:extLst>
          </p:cNvPr>
          <p:cNvSpPr txBox="1">
            <a:spLocks/>
          </p:cNvSpPr>
          <p:nvPr/>
        </p:nvSpPr>
        <p:spPr>
          <a:xfrm>
            <a:off x="5084509" y="2980576"/>
            <a:ext cx="2022982" cy="896849"/>
          </a:xfrm>
          <a:prstGeom prst="rect">
            <a:avLst/>
          </a:prstGeom>
        </p:spPr>
        <p:txBody>
          <a:bodyPr vert="horz" wrap="square" lIns="0" tIns="0" rIns="0" bIns="0" rtlCol="0" anchor="t">
            <a:spAutoFit/>
          </a:bodyPr>
          <a:lstStyle>
            <a:lvl1pPr algn="l" defTabSz="914400" rtl="0" eaLnBrk="1" latinLnBrk="0" hangingPunct="1">
              <a:lnSpc>
                <a:spcPct val="80000"/>
              </a:lnSpc>
              <a:spcBef>
                <a:spcPts val="600"/>
              </a:spcBef>
              <a:spcAft>
                <a:spcPts val="600"/>
              </a:spcAft>
              <a:buNone/>
              <a:defRPr lang="en-GB" sz="7000" b="0" i="0" kern="1200" spc="0" baseline="0" smtClean="0">
                <a:solidFill>
                  <a:schemeClr val="bg1"/>
                </a:solidFill>
                <a:latin typeface="+mj-lt"/>
                <a:ea typeface="+mj-ea"/>
                <a:cs typeface="+mj-cs"/>
              </a:defRPr>
            </a:lvl1pPr>
          </a:lstStyle>
          <a:p>
            <a:pPr algn="ctr"/>
            <a:r>
              <a:rPr lang="en-US" altLang="zh-CN"/>
              <a:t>Q&amp;A</a:t>
            </a:r>
            <a:endParaRPr lang="zh-CN" altLang="en-US"/>
          </a:p>
        </p:txBody>
      </p:sp>
    </p:spTree>
    <p:extLst>
      <p:ext uri="{BB962C8B-B14F-4D97-AF65-F5344CB8AC3E}">
        <p14:creationId xmlns:p14="http://schemas.microsoft.com/office/powerpoint/2010/main" val="392432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3B329-673B-6A96-605D-706BBE5BF1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0D5D87-70AF-0509-8734-1821C1504C21}"/>
              </a:ext>
            </a:extLst>
          </p:cNvPr>
          <p:cNvSpPr>
            <a:spLocks noGrp="1"/>
          </p:cNvSpPr>
          <p:nvPr>
            <p:ph type="title"/>
          </p:nvPr>
        </p:nvSpPr>
        <p:spPr/>
        <p:txBody>
          <a:bodyPr/>
          <a:lstStyle/>
          <a:p>
            <a:r>
              <a:rPr lang="en-US" noProof="0"/>
              <a:t>Agenda</a:t>
            </a:r>
          </a:p>
        </p:txBody>
      </p:sp>
      <p:sp>
        <p:nvSpPr>
          <p:cNvPr id="7" name="Slide Number Placeholder 6">
            <a:extLst>
              <a:ext uri="{FF2B5EF4-FFF2-40B4-BE49-F238E27FC236}">
                <a16:creationId xmlns:a16="http://schemas.microsoft.com/office/drawing/2014/main" id="{1C71448D-3007-B1E8-6450-822FDA8AB414}"/>
              </a:ext>
            </a:extLst>
          </p:cNvPr>
          <p:cNvSpPr>
            <a:spLocks noGrp="1"/>
          </p:cNvSpPr>
          <p:nvPr>
            <p:ph type="sldNum" sz="quarter" idx="12"/>
          </p:nvPr>
        </p:nvSpPr>
        <p:spPr/>
        <p:txBody>
          <a:bodyPr/>
          <a:lstStyle/>
          <a:p>
            <a:fld id="{AEC8D767-5246-2244-A4A3-B8AFB218393C}" type="slidenum">
              <a:rPr lang="en-GB" smtClean="0"/>
              <a:t>3</a:t>
            </a:fld>
            <a:endParaRPr lang="en-GB"/>
          </a:p>
        </p:txBody>
      </p:sp>
      <p:sp>
        <p:nvSpPr>
          <p:cNvPr id="5" name="Shape 2">
            <a:extLst>
              <a:ext uri="{FF2B5EF4-FFF2-40B4-BE49-F238E27FC236}">
                <a16:creationId xmlns:a16="http://schemas.microsoft.com/office/drawing/2014/main" id="{4F72C3FA-5FA4-CA3D-039F-9A3FD273931D}"/>
              </a:ext>
            </a:extLst>
          </p:cNvPr>
          <p:cNvSpPr/>
          <p:nvPr/>
        </p:nvSpPr>
        <p:spPr>
          <a:xfrm>
            <a:off x="725385" y="1815592"/>
            <a:ext cx="4860000" cy="3226816"/>
          </a:xfrm>
          <a:prstGeom prst="rect">
            <a:avLst/>
          </a:prstGeom>
          <a:solidFill>
            <a:srgbClr val="FFF0F0"/>
          </a:solidFill>
          <a:ln/>
          <a:effectLst>
            <a:outerShdw blurRad="50800" dist="25400" dir="8100000" algn="bl" rotWithShape="0">
              <a:srgbClr val="000000">
                <a:alpha val="10000"/>
              </a:srgbClr>
            </a:outerShdw>
          </a:effectLst>
        </p:spPr>
        <p:txBody>
          <a:bodyPr/>
          <a:lstStyle/>
          <a:p>
            <a:endParaRPr lang="zh-CN" altLang="en-US"/>
          </a:p>
        </p:txBody>
      </p:sp>
      <p:sp>
        <p:nvSpPr>
          <p:cNvPr id="35" name="Text 3">
            <a:extLst>
              <a:ext uri="{FF2B5EF4-FFF2-40B4-BE49-F238E27FC236}">
                <a16:creationId xmlns:a16="http://schemas.microsoft.com/office/drawing/2014/main" id="{6EE434FB-6539-68EF-5585-27AA5B1B636E}"/>
              </a:ext>
            </a:extLst>
          </p:cNvPr>
          <p:cNvSpPr/>
          <p:nvPr/>
        </p:nvSpPr>
        <p:spPr>
          <a:xfrm>
            <a:off x="930683" y="1994092"/>
            <a:ext cx="4387947" cy="365760"/>
          </a:xfrm>
          <a:prstGeom prst="rect">
            <a:avLst/>
          </a:prstGeom>
          <a:noFill/>
          <a:ln/>
        </p:spPr>
        <p:txBody>
          <a:bodyPr wrap="square" lIns="0" tIns="0" rIns="0" bIns="0" rtlCol="0" anchor="ctr"/>
          <a:lstStyle/>
          <a:p>
            <a:pPr marL="0" indent="0">
              <a:buNone/>
            </a:pPr>
            <a:r>
              <a:rPr lang="en-US" sz="2000" b="1">
                <a:solidFill>
                  <a:schemeClr val="accent1"/>
                </a:solidFill>
                <a:ea typeface="Calibri" pitchFamily="34" charset="-122"/>
                <a:cs typeface="Calibri" pitchFamily="34" charset="-120"/>
              </a:rPr>
              <a:t>Part I: Foundation</a:t>
            </a:r>
            <a:endParaRPr lang="en-US" sz="2000">
              <a:solidFill>
                <a:schemeClr val="accent1"/>
              </a:solidFill>
            </a:endParaRPr>
          </a:p>
        </p:txBody>
      </p:sp>
      <p:sp>
        <p:nvSpPr>
          <p:cNvPr id="37" name="Text 5">
            <a:extLst>
              <a:ext uri="{FF2B5EF4-FFF2-40B4-BE49-F238E27FC236}">
                <a16:creationId xmlns:a16="http://schemas.microsoft.com/office/drawing/2014/main" id="{5AD9B217-F464-B578-B34C-08057E64DAD2}"/>
              </a:ext>
            </a:extLst>
          </p:cNvPr>
          <p:cNvSpPr/>
          <p:nvPr/>
        </p:nvSpPr>
        <p:spPr>
          <a:xfrm>
            <a:off x="1012992" y="2908602"/>
            <a:ext cx="4320000" cy="274320"/>
          </a:xfrm>
          <a:prstGeom prst="rect">
            <a:avLst/>
          </a:prstGeom>
          <a:noFill/>
          <a:ln/>
        </p:spPr>
        <p:txBody>
          <a:bodyPr wrap="square" lIns="0" tIns="0" rIns="0" bIns="0" rtlCol="0" anchor="ctr"/>
          <a:lstStyle/>
          <a:p>
            <a:pPr marL="0" indent="0">
              <a:buNone/>
            </a:pPr>
            <a:r>
              <a:rPr lang="en-US" sz="1600">
                <a:ea typeface="Calibri" pitchFamily="34" charset="-122"/>
                <a:cs typeface="Calibri" pitchFamily="34" charset="-120"/>
              </a:rPr>
              <a:t>🚀  Why R – From exploratory to production</a:t>
            </a:r>
            <a:endParaRPr lang="en-US" sz="1600"/>
          </a:p>
        </p:txBody>
      </p:sp>
      <p:sp>
        <p:nvSpPr>
          <p:cNvPr id="39" name="Text 7">
            <a:extLst>
              <a:ext uri="{FF2B5EF4-FFF2-40B4-BE49-F238E27FC236}">
                <a16:creationId xmlns:a16="http://schemas.microsoft.com/office/drawing/2014/main" id="{0562A9E7-D029-ED50-62F4-519AB8E71E2B}"/>
              </a:ext>
            </a:extLst>
          </p:cNvPr>
          <p:cNvSpPr/>
          <p:nvPr/>
        </p:nvSpPr>
        <p:spPr>
          <a:xfrm>
            <a:off x="1012992" y="3685842"/>
            <a:ext cx="4320000" cy="274320"/>
          </a:xfrm>
          <a:prstGeom prst="rect">
            <a:avLst/>
          </a:prstGeom>
          <a:noFill/>
          <a:ln/>
        </p:spPr>
        <p:txBody>
          <a:bodyPr wrap="square" lIns="0" tIns="0" rIns="0" bIns="0" rtlCol="0" anchor="ctr"/>
          <a:lstStyle/>
          <a:p>
            <a:r>
              <a:rPr lang="zh-CN" altLang="en-US" sz="1600"/>
              <a:t>🧭</a:t>
            </a:r>
            <a:r>
              <a:rPr lang="en-US" sz="1600">
                <a:ea typeface="Calibri" pitchFamily="34" charset="-122"/>
                <a:cs typeface="Calibri" pitchFamily="34" charset="-120"/>
              </a:rPr>
              <a:t>  HA Signals – FDA, EMA, NMPA, PMDA</a:t>
            </a:r>
            <a:endParaRPr lang="en-US" sz="1600"/>
          </a:p>
        </p:txBody>
      </p:sp>
      <p:sp>
        <p:nvSpPr>
          <p:cNvPr id="41" name="Text 9">
            <a:extLst>
              <a:ext uri="{FF2B5EF4-FFF2-40B4-BE49-F238E27FC236}">
                <a16:creationId xmlns:a16="http://schemas.microsoft.com/office/drawing/2014/main" id="{0EB0C089-3AB8-A4A1-8B64-859A764D8240}"/>
              </a:ext>
            </a:extLst>
          </p:cNvPr>
          <p:cNvSpPr/>
          <p:nvPr/>
        </p:nvSpPr>
        <p:spPr>
          <a:xfrm>
            <a:off x="1012993" y="4463082"/>
            <a:ext cx="4320000" cy="274320"/>
          </a:xfrm>
          <a:prstGeom prst="rect">
            <a:avLst/>
          </a:prstGeom>
          <a:noFill/>
          <a:ln/>
        </p:spPr>
        <p:txBody>
          <a:bodyPr wrap="square" lIns="0" tIns="0" rIns="0" bIns="0" rtlCol="0" anchor="ctr"/>
          <a:lstStyle/>
          <a:p>
            <a:r>
              <a:rPr lang="zh-CN" altLang="en-US" sz="1600"/>
              <a:t>🧱</a:t>
            </a:r>
            <a:r>
              <a:rPr lang="en-US" sz="1600">
                <a:ea typeface="Calibri" pitchFamily="34" charset="-122"/>
                <a:cs typeface="Calibri" pitchFamily="34" charset="-120"/>
              </a:rPr>
              <a:t>  Pilots – R Consortium RSWG</a:t>
            </a:r>
            <a:endParaRPr lang="en-US" sz="1600"/>
          </a:p>
        </p:txBody>
      </p:sp>
      <p:sp>
        <p:nvSpPr>
          <p:cNvPr id="4" name="Shape 3">
            <a:extLst>
              <a:ext uri="{FF2B5EF4-FFF2-40B4-BE49-F238E27FC236}">
                <a16:creationId xmlns:a16="http://schemas.microsoft.com/office/drawing/2014/main" id="{1949CABA-AEB6-6D81-1345-541BF3E58AE8}"/>
              </a:ext>
            </a:extLst>
          </p:cNvPr>
          <p:cNvSpPr/>
          <p:nvPr/>
        </p:nvSpPr>
        <p:spPr>
          <a:xfrm>
            <a:off x="725385" y="1815592"/>
            <a:ext cx="54864" cy="3225600"/>
          </a:xfrm>
          <a:prstGeom prst="rect">
            <a:avLst/>
          </a:prstGeom>
          <a:solidFill>
            <a:schemeClr val="accent1"/>
          </a:solidFill>
          <a:ln/>
        </p:spPr>
        <p:txBody>
          <a:bodyPr/>
          <a:lstStyle/>
          <a:p>
            <a:endParaRPr lang="zh-CN" altLang="en-US"/>
          </a:p>
        </p:txBody>
      </p:sp>
      <p:sp>
        <p:nvSpPr>
          <p:cNvPr id="8" name="Text 5">
            <a:extLst>
              <a:ext uri="{FF2B5EF4-FFF2-40B4-BE49-F238E27FC236}">
                <a16:creationId xmlns:a16="http://schemas.microsoft.com/office/drawing/2014/main" id="{37FDA13C-8F1B-608E-9994-F6145256B282}"/>
              </a:ext>
            </a:extLst>
          </p:cNvPr>
          <p:cNvSpPr/>
          <p:nvPr/>
        </p:nvSpPr>
        <p:spPr>
          <a:xfrm>
            <a:off x="930683" y="2359852"/>
            <a:ext cx="3474720" cy="228600"/>
          </a:xfrm>
          <a:prstGeom prst="rect">
            <a:avLst/>
          </a:prstGeom>
          <a:noFill/>
          <a:ln/>
        </p:spPr>
        <p:txBody>
          <a:bodyPr wrap="square" lIns="0" tIns="0" rIns="0" bIns="0" rtlCol="0" anchor="ctr"/>
          <a:lstStyle/>
          <a:p>
            <a:pPr marL="0" indent="0">
              <a:buNone/>
            </a:pPr>
            <a:r>
              <a:rPr lang="en-US" sz="1200">
                <a:solidFill>
                  <a:srgbClr val="555555"/>
                </a:solidFill>
                <a:ea typeface="Calibri" pitchFamily="34" charset="-122"/>
                <a:cs typeface="Calibri" pitchFamily="34" charset="-120"/>
              </a:rPr>
              <a:t>He Liu</a:t>
            </a:r>
            <a:endParaRPr lang="en-US" sz="1200"/>
          </a:p>
        </p:txBody>
      </p:sp>
      <p:sp>
        <p:nvSpPr>
          <p:cNvPr id="54" name="Shape 2">
            <a:extLst>
              <a:ext uri="{FF2B5EF4-FFF2-40B4-BE49-F238E27FC236}">
                <a16:creationId xmlns:a16="http://schemas.microsoft.com/office/drawing/2014/main" id="{796EDACB-A1E3-EF64-A3AD-504C426130C3}"/>
              </a:ext>
            </a:extLst>
          </p:cNvPr>
          <p:cNvSpPr/>
          <p:nvPr/>
        </p:nvSpPr>
        <p:spPr>
          <a:xfrm>
            <a:off x="6602875" y="1815592"/>
            <a:ext cx="4860000" cy="3226816"/>
          </a:xfrm>
          <a:prstGeom prst="rect">
            <a:avLst/>
          </a:prstGeom>
          <a:solidFill>
            <a:srgbClr val="E8F4F8"/>
          </a:solidFill>
          <a:ln>
            <a:solidFill>
              <a:srgbClr val="E8F4F8"/>
            </a:solidFill>
          </a:ln>
          <a:effectLst>
            <a:outerShdw blurRad="50800" dist="25400" dir="8100000" algn="bl" rotWithShape="0">
              <a:srgbClr val="000000">
                <a:alpha val="10000"/>
              </a:srgbClr>
            </a:outerShdw>
          </a:effectLst>
        </p:spPr>
        <p:txBody>
          <a:bodyPr/>
          <a:lstStyle/>
          <a:p>
            <a:endParaRPr lang="zh-CN" altLang="en-US">
              <a:solidFill>
                <a:srgbClr val="E8F4F8"/>
              </a:solidFill>
            </a:endParaRPr>
          </a:p>
        </p:txBody>
      </p:sp>
      <p:sp>
        <p:nvSpPr>
          <p:cNvPr id="55" name="Text 3">
            <a:extLst>
              <a:ext uri="{FF2B5EF4-FFF2-40B4-BE49-F238E27FC236}">
                <a16:creationId xmlns:a16="http://schemas.microsoft.com/office/drawing/2014/main" id="{91C4A4DC-6EAD-8E47-C6A2-DE29F615DCE1}"/>
              </a:ext>
            </a:extLst>
          </p:cNvPr>
          <p:cNvSpPr/>
          <p:nvPr/>
        </p:nvSpPr>
        <p:spPr>
          <a:xfrm>
            <a:off x="6808172" y="1994092"/>
            <a:ext cx="4387947" cy="365760"/>
          </a:xfrm>
          <a:prstGeom prst="rect">
            <a:avLst/>
          </a:prstGeom>
          <a:noFill/>
          <a:ln/>
        </p:spPr>
        <p:txBody>
          <a:bodyPr wrap="square" lIns="0" tIns="0" rIns="0" bIns="0" rtlCol="0" anchor="ctr"/>
          <a:lstStyle/>
          <a:p>
            <a:r>
              <a:rPr lang="en-US" altLang="zh-CN" sz="2000" b="1">
                <a:solidFill>
                  <a:schemeClr val="accent6"/>
                </a:solidFill>
                <a:ea typeface="Calibri" pitchFamily="34" charset="-122"/>
                <a:cs typeface="Calibri" pitchFamily="34" charset="-120"/>
              </a:rPr>
              <a:t>Part II: Practice</a:t>
            </a:r>
            <a:endParaRPr lang="en-US" altLang="zh-CN" sz="2000">
              <a:solidFill>
                <a:schemeClr val="accent6"/>
              </a:solidFill>
            </a:endParaRPr>
          </a:p>
        </p:txBody>
      </p:sp>
      <p:sp>
        <p:nvSpPr>
          <p:cNvPr id="56" name="Text 5">
            <a:extLst>
              <a:ext uri="{FF2B5EF4-FFF2-40B4-BE49-F238E27FC236}">
                <a16:creationId xmlns:a16="http://schemas.microsoft.com/office/drawing/2014/main" id="{081F0DC5-F717-0C3E-247B-3B8C2591F105}"/>
              </a:ext>
            </a:extLst>
          </p:cNvPr>
          <p:cNvSpPr/>
          <p:nvPr/>
        </p:nvSpPr>
        <p:spPr>
          <a:xfrm>
            <a:off x="6890481" y="2908602"/>
            <a:ext cx="4320000" cy="274320"/>
          </a:xfrm>
          <a:prstGeom prst="rect">
            <a:avLst/>
          </a:prstGeom>
          <a:noFill/>
          <a:ln/>
        </p:spPr>
        <p:txBody>
          <a:bodyPr wrap="square" lIns="0" tIns="0" rIns="0" bIns="0" rtlCol="0" anchor="ctr"/>
          <a:lstStyle/>
          <a:p>
            <a:r>
              <a:rPr lang="zh-CN" altLang="en-US" sz="1600"/>
              <a:t>🌐</a:t>
            </a:r>
            <a:r>
              <a:rPr lang="en-US" altLang="zh-CN" sz="1600">
                <a:ea typeface="Calibri" pitchFamily="34" charset="-122"/>
                <a:cs typeface="Calibri" pitchFamily="34" charset="-120"/>
              </a:rPr>
              <a:t> Industry Momentum — Who's doing it &amp; how</a:t>
            </a:r>
          </a:p>
        </p:txBody>
      </p:sp>
      <p:sp>
        <p:nvSpPr>
          <p:cNvPr id="57" name="Text 7">
            <a:extLst>
              <a:ext uri="{FF2B5EF4-FFF2-40B4-BE49-F238E27FC236}">
                <a16:creationId xmlns:a16="http://schemas.microsoft.com/office/drawing/2014/main" id="{0D72C3B7-A52D-299C-0016-DE02588E989C}"/>
              </a:ext>
            </a:extLst>
          </p:cNvPr>
          <p:cNvSpPr/>
          <p:nvPr/>
        </p:nvSpPr>
        <p:spPr>
          <a:xfrm>
            <a:off x="6890481" y="3685842"/>
            <a:ext cx="4320000" cy="274320"/>
          </a:xfrm>
          <a:prstGeom prst="rect">
            <a:avLst/>
          </a:prstGeom>
          <a:noFill/>
          <a:ln/>
        </p:spPr>
        <p:txBody>
          <a:bodyPr wrap="square" lIns="0" tIns="0" rIns="0" bIns="0" rtlCol="0" anchor="ctr"/>
          <a:lstStyle/>
          <a:p>
            <a:r>
              <a:rPr lang="en-US" altLang="zh-CN" sz="1600">
                <a:ea typeface="Calibri" pitchFamily="34" charset="-122"/>
                <a:cs typeface="Calibri" pitchFamily="34" charset="-120"/>
              </a:rPr>
              <a:t>🛤️ J&amp;J Deep Dive — Our hybrid R/SAS journey</a:t>
            </a:r>
            <a:endParaRPr lang="en-US" altLang="zh-CN" sz="1600"/>
          </a:p>
        </p:txBody>
      </p:sp>
      <p:sp>
        <p:nvSpPr>
          <p:cNvPr id="58" name="Text 9">
            <a:extLst>
              <a:ext uri="{FF2B5EF4-FFF2-40B4-BE49-F238E27FC236}">
                <a16:creationId xmlns:a16="http://schemas.microsoft.com/office/drawing/2014/main" id="{496C89A9-F8B8-5C2B-33AF-5D97809EFB8A}"/>
              </a:ext>
            </a:extLst>
          </p:cNvPr>
          <p:cNvSpPr/>
          <p:nvPr/>
        </p:nvSpPr>
        <p:spPr>
          <a:xfrm>
            <a:off x="6890481" y="4463082"/>
            <a:ext cx="4320000" cy="274320"/>
          </a:xfrm>
          <a:prstGeom prst="rect">
            <a:avLst/>
          </a:prstGeom>
          <a:noFill/>
          <a:ln/>
        </p:spPr>
        <p:txBody>
          <a:bodyPr wrap="square" lIns="0" tIns="0" rIns="0" bIns="0" rtlCol="0" anchor="ctr"/>
          <a:lstStyle/>
          <a:p>
            <a:r>
              <a:rPr lang="en-US" altLang="zh-CN" sz="1600">
                <a:ea typeface="Calibri" pitchFamily="34" charset="-122"/>
                <a:cs typeface="Calibri" pitchFamily="34" charset="-120"/>
              </a:rPr>
              <a:t>♟️ What's Next &amp; Key Takeaways</a:t>
            </a:r>
            <a:endParaRPr lang="en-US" altLang="zh-CN" sz="1600"/>
          </a:p>
        </p:txBody>
      </p:sp>
      <p:sp>
        <p:nvSpPr>
          <p:cNvPr id="15" name="Shape 8">
            <a:extLst>
              <a:ext uri="{FF2B5EF4-FFF2-40B4-BE49-F238E27FC236}">
                <a16:creationId xmlns:a16="http://schemas.microsoft.com/office/drawing/2014/main" id="{4D8DF36E-576B-1C7F-A641-ECDBDB2AB1FA}"/>
              </a:ext>
            </a:extLst>
          </p:cNvPr>
          <p:cNvSpPr/>
          <p:nvPr/>
        </p:nvSpPr>
        <p:spPr>
          <a:xfrm>
            <a:off x="6602875" y="1815592"/>
            <a:ext cx="54864" cy="3225600"/>
          </a:xfrm>
          <a:prstGeom prst="rect">
            <a:avLst/>
          </a:prstGeom>
          <a:solidFill>
            <a:schemeClr val="accent6"/>
          </a:solidFill>
          <a:ln/>
        </p:spPr>
        <p:txBody>
          <a:bodyPr/>
          <a:lstStyle/>
          <a:p>
            <a:endParaRPr lang="zh-CN" altLang="en-US"/>
          </a:p>
        </p:txBody>
      </p:sp>
      <p:sp>
        <p:nvSpPr>
          <p:cNvPr id="16" name="Text 10">
            <a:extLst>
              <a:ext uri="{FF2B5EF4-FFF2-40B4-BE49-F238E27FC236}">
                <a16:creationId xmlns:a16="http://schemas.microsoft.com/office/drawing/2014/main" id="{D37BF00C-8E5E-B285-E3A6-EB9D93F589FD}"/>
              </a:ext>
            </a:extLst>
          </p:cNvPr>
          <p:cNvSpPr/>
          <p:nvPr/>
        </p:nvSpPr>
        <p:spPr>
          <a:xfrm>
            <a:off x="6821198" y="2359852"/>
            <a:ext cx="3474720" cy="228600"/>
          </a:xfrm>
          <a:prstGeom prst="rect">
            <a:avLst/>
          </a:prstGeom>
          <a:noFill/>
          <a:ln/>
        </p:spPr>
        <p:txBody>
          <a:bodyPr wrap="square" lIns="0" tIns="0" rIns="0" bIns="0" rtlCol="0" anchor="ctr"/>
          <a:lstStyle/>
          <a:p>
            <a:pPr marL="0" indent="0">
              <a:buNone/>
            </a:pPr>
            <a:r>
              <a:rPr lang="en-US" sz="1200">
                <a:solidFill>
                  <a:srgbClr val="555555"/>
                </a:solidFill>
                <a:ea typeface="Calibri" pitchFamily="34" charset="-122"/>
                <a:cs typeface="Calibri" pitchFamily="34" charset="-120"/>
              </a:rPr>
              <a:t>Wenlan Pan</a:t>
            </a:r>
            <a:endParaRPr lang="en-US" sz="1200"/>
          </a:p>
        </p:txBody>
      </p:sp>
    </p:spTree>
    <p:extLst>
      <p:ext uri="{BB962C8B-B14F-4D97-AF65-F5344CB8AC3E}">
        <p14:creationId xmlns:p14="http://schemas.microsoft.com/office/powerpoint/2010/main" val="441993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F3AD3-8DE2-0013-B36D-0367A9546F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4618A2-4C95-37C3-70B4-3AF35B900AB6}"/>
              </a:ext>
            </a:extLst>
          </p:cNvPr>
          <p:cNvSpPr>
            <a:spLocks noGrp="1"/>
          </p:cNvSpPr>
          <p:nvPr>
            <p:ph type="title"/>
          </p:nvPr>
        </p:nvSpPr>
        <p:spPr>
          <a:xfrm>
            <a:off x="288302" y="262267"/>
            <a:ext cx="8687873" cy="468590"/>
          </a:xfrm>
        </p:spPr>
        <p:txBody>
          <a:bodyPr/>
          <a:lstStyle/>
          <a:p>
            <a:r>
              <a:rPr lang="en-US" altLang="zh-CN"/>
              <a:t>Why R for Regulatory Submissions?</a:t>
            </a:r>
            <a:endParaRPr lang="zh-CN" altLang="en-US"/>
          </a:p>
        </p:txBody>
      </p:sp>
      <p:sp>
        <p:nvSpPr>
          <p:cNvPr id="5" name="Slide Number Placeholder 4">
            <a:extLst>
              <a:ext uri="{FF2B5EF4-FFF2-40B4-BE49-F238E27FC236}">
                <a16:creationId xmlns:a16="http://schemas.microsoft.com/office/drawing/2014/main" id="{B092A533-6626-0E2F-B949-1C9814B6397C}"/>
              </a:ext>
            </a:extLst>
          </p:cNvPr>
          <p:cNvSpPr>
            <a:spLocks noGrp="1"/>
          </p:cNvSpPr>
          <p:nvPr>
            <p:ph type="sldNum" sz="quarter" idx="12"/>
          </p:nvPr>
        </p:nvSpPr>
        <p:spPr/>
        <p:txBody>
          <a:bodyPr/>
          <a:lstStyle/>
          <a:p>
            <a:fld id="{AEC8D767-5246-2244-A4A3-B8AFB218393C}" type="slidenum">
              <a:rPr lang="en-GB" smtClean="0"/>
              <a:t>4</a:t>
            </a:fld>
            <a:endParaRPr lang="en-GB"/>
          </a:p>
        </p:txBody>
      </p:sp>
      <p:grpSp>
        <p:nvGrpSpPr>
          <p:cNvPr id="80" name="Group 79">
            <a:extLst>
              <a:ext uri="{FF2B5EF4-FFF2-40B4-BE49-F238E27FC236}">
                <a16:creationId xmlns:a16="http://schemas.microsoft.com/office/drawing/2014/main" id="{F4819217-2EEA-EDF2-3FAC-38EBCCB315C8}"/>
              </a:ext>
            </a:extLst>
          </p:cNvPr>
          <p:cNvGrpSpPr/>
          <p:nvPr/>
        </p:nvGrpSpPr>
        <p:grpSpPr>
          <a:xfrm>
            <a:off x="660399" y="1213971"/>
            <a:ext cx="10858498" cy="2030756"/>
            <a:chOff x="541449" y="1837309"/>
            <a:chExt cx="8412480" cy="2081912"/>
          </a:xfrm>
        </p:grpSpPr>
        <p:sp>
          <p:nvSpPr>
            <p:cNvPr id="81" name="Shape 2">
              <a:extLst>
                <a:ext uri="{FF2B5EF4-FFF2-40B4-BE49-F238E27FC236}">
                  <a16:creationId xmlns:a16="http://schemas.microsoft.com/office/drawing/2014/main" id="{5ECC6D24-6E0B-4054-321D-2A1225CF9ABE}"/>
                </a:ext>
              </a:extLst>
            </p:cNvPr>
            <p:cNvSpPr/>
            <p:nvPr/>
          </p:nvSpPr>
          <p:spPr>
            <a:xfrm>
              <a:off x="541449" y="1837309"/>
              <a:ext cx="1965960" cy="2081912"/>
            </a:xfrm>
            <a:prstGeom prst="rect">
              <a:avLst/>
            </a:prstGeom>
            <a:solidFill>
              <a:srgbClr val="F0F4F5"/>
            </a:solidFill>
            <a:ln/>
            <a:effectLst>
              <a:outerShdw blurRad="50800" dist="25400" dir="8100000" algn="bl" rotWithShape="0">
                <a:srgbClr val="000000">
                  <a:alpha val="10000"/>
                </a:srgbClr>
              </a:outerShdw>
            </a:effectLst>
          </p:spPr>
          <p:txBody>
            <a:bodyPr/>
            <a:lstStyle/>
            <a:p>
              <a:endParaRPr lang="zh-CN" altLang="en-US"/>
            </a:p>
          </p:txBody>
        </p:sp>
        <p:sp>
          <p:nvSpPr>
            <p:cNvPr id="82" name="Shape 3">
              <a:extLst>
                <a:ext uri="{FF2B5EF4-FFF2-40B4-BE49-F238E27FC236}">
                  <a16:creationId xmlns:a16="http://schemas.microsoft.com/office/drawing/2014/main" id="{89CC607B-763B-A8A4-AF45-CD5E8D049281}"/>
                </a:ext>
              </a:extLst>
            </p:cNvPr>
            <p:cNvSpPr/>
            <p:nvPr/>
          </p:nvSpPr>
          <p:spPr>
            <a:xfrm>
              <a:off x="1204389" y="1974469"/>
              <a:ext cx="640080" cy="816075"/>
            </a:xfrm>
            <a:prstGeom prst="ellipse">
              <a:avLst/>
            </a:prstGeom>
            <a:solidFill>
              <a:srgbClr val="EB1700"/>
            </a:solidFill>
            <a:ln/>
          </p:spPr>
          <p:txBody>
            <a:bodyPr/>
            <a:lstStyle/>
            <a:p>
              <a:endParaRPr lang="zh-CN" altLang="en-US" sz="2400">
                <a:solidFill>
                  <a:schemeClr val="accent1"/>
                </a:solidFill>
              </a:endParaRPr>
            </a:p>
          </p:txBody>
        </p:sp>
        <p:sp>
          <p:nvSpPr>
            <p:cNvPr id="83" name="Text 4">
              <a:extLst>
                <a:ext uri="{FF2B5EF4-FFF2-40B4-BE49-F238E27FC236}">
                  <a16:creationId xmlns:a16="http://schemas.microsoft.com/office/drawing/2014/main" id="{95436A2F-CFDA-84BB-E3F4-3B4DBE7C3AE0}"/>
                </a:ext>
              </a:extLst>
            </p:cNvPr>
            <p:cNvSpPr/>
            <p:nvPr/>
          </p:nvSpPr>
          <p:spPr>
            <a:xfrm>
              <a:off x="1204389" y="1974469"/>
              <a:ext cx="640080" cy="816075"/>
            </a:xfrm>
            <a:prstGeom prst="rect">
              <a:avLst/>
            </a:prstGeom>
            <a:noFill/>
            <a:ln/>
          </p:spPr>
          <p:txBody>
            <a:bodyPr wrap="square" rtlCol="0" anchor="ctr"/>
            <a:lstStyle/>
            <a:p>
              <a:pPr marL="0" indent="0" algn="ctr">
                <a:buNone/>
              </a:pPr>
              <a:r>
                <a:rPr lang="en-US" sz="2400" b="1" dirty="0">
                  <a:solidFill>
                    <a:srgbClr val="FFFFFF"/>
                  </a:solidFill>
                  <a:ea typeface="Georgia" pitchFamily="34" charset="-122"/>
                  <a:cs typeface="Georgia" pitchFamily="34" charset="-120"/>
                </a:rPr>
                <a:t>1</a:t>
              </a:r>
              <a:endParaRPr lang="en-US" sz="2400" dirty="0"/>
            </a:p>
          </p:txBody>
        </p:sp>
        <p:sp>
          <p:nvSpPr>
            <p:cNvPr id="84" name="Text 5">
              <a:extLst>
                <a:ext uri="{FF2B5EF4-FFF2-40B4-BE49-F238E27FC236}">
                  <a16:creationId xmlns:a16="http://schemas.microsoft.com/office/drawing/2014/main" id="{0E5E9EF9-5B60-49A9-5E02-06317B5C36BD}"/>
                </a:ext>
              </a:extLst>
            </p:cNvPr>
            <p:cNvSpPr/>
            <p:nvPr/>
          </p:nvSpPr>
          <p:spPr>
            <a:xfrm>
              <a:off x="632890" y="2810926"/>
              <a:ext cx="1783080" cy="320039"/>
            </a:xfrm>
            <a:prstGeom prst="rect">
              <a:avLst/>
            </a:prstGeom>
            <a:noFill/>
            <a:ln/>
          </p:spPr>
          <p:txBody>
            <a:bodyPr wrap="square" lIns="0" tIns="0" rIns="0" bIns="0" rtlCol="0" anchor="ctr"/>
            <a:lstStyle/>
            <a:p>
              <a:pPr marL="0" indent="0" algn="ctr">
                <a:buNone/>
              </a:pPr>
              <a:r>
                <a:rPr lang="en-US" sz="1400" b="1" dirty="0">
                  <a:ea typeface="Calibri" pitchFamily="34" charset="-122"/>
                  <a:cs typeface="Calibri" pitchFamily="34" charset="-120"/>
                </a:rPr>
                <a:t>Utilize Strong Talent Pool</a:t>
              </a:r>
              <a:endParaRPr lang="en-US" sz="1400" dirty="0"/>
            </a:p>
          </p:txBody>
        </p:sp>
        <p:sp>
          <p:nvSpPr>
            <p:cNvPr id="85" name="Text 6">
              <a:extLst>
                <a:ext uri="{FF2B5EF4-FFF2-40B4-BE49-F238E27FC236}">
                  <a16:creationId xmlns:a16="http://schemas.microsoft.com/office/drawing/2014/main" id="{EBC5D288-10E6-E489-F285-B3CFD8E31401}"/>
                </a:ext>
              </a:extLst>
            </p:cNvPr>
            <p:cNvSpPr/>
            <p:nvPr/>
          </p:nvSpPr>
          <p:spPr>
            <a:xfrm>
              <a:off x="632890" y="3128496"/>
              <a:ext cx="1783080" cy="748965"/>
            </a:xfrm>
            <a:prstGeom prst="rect">
              <a:avLst/>
            </a:prstGeom>
            <a:noFill/>
            <a:ln/>
          </p:spPr>
          <p:txBody>
            <a:bodyPr wrap="square" lIns="0" tIns="0" rIns="0" bIns="0" rtlCol="0" anchor="ctr"/>
            <a:lstStyle/>
            <a:p>
              <a:pPr algn="ctr"/>
              <a:r>
                <a:rPr lang="en-US" sz="1200">
                  <a:solidFill>
                    <a:srgbClr val="4A5568"/>
                  </a:solidFill>
                  <a:ea typeface="Calibri" pitchFamily="34" charset="-122"/>
                  <a:cs typeface="Calibri" pitchFamily="34" charset="-120"/>
                </a:rPr>
                <a:t>Broad adoption of R in academia &amp; sustainable expertise</a:t>
              </a:r>
            </a:p>
          </p:txBody>
        </p:sp>
        <p:sp>
          <p:nvSpPr>
            <p:cNvPr id="86" name="Shape 7">
              <a:extLst>
                <a:ext uri="{FF2B5EF4-FFF2-40B4-BE49-F238E27FC236}">
                  <a16:creationId xmlns:a16="http://schemas.microsoft.com/office/drawing/2014/main" id="{099A890F-6DEC-C24B-7F88-DCA071905071}"/>
                </a:ext>
              </a:extLst>
            </p:cNvPr>
            <p:cNvSpPr/>
            <p:nvPr/>
          </p:nvSpPr>
          <p:spPr>
            <a:xfrm>
              <a:off x="2690289" y="1837309"/>
              <a:ext cx="1965960" cy="2081912"/>
            </a:xfrm>
            <a:prstGeom prst="rect">
              <a:avLst/>
            </a:prstGeom>
            <a:solidFill>
              <a:srgbClr val="F0F4F5"/>
            </a:solidFill>
            <a:ln/>
            <a:effectLst>
              <a:outerShdw blurRad="50800" dist="25400" dir="8100000" algn="bl" rotWithShape="0">
                <a:srgbClr val="000000">
                  <a:alpha val="10000"/>
                </a:srgbClr>
              </a:outerShdw>
            </a:effectLst>
          </p:spPr>
          <p:txBody>
            <a:bodyPr/>
            <a:lstStyle/>
            <a:p>
              <a:endParaRPr lang="zh-CN" altLang="en-US"/>
            </a:p>
          </p:txBody>
        </p:sp>
        <p:sp>
          <p:nvSpPr>
            <p:cNvPr id="87" name="Shape 8">
              <a:extLst>
                <a:ext uri="{FF2B5EF4-FFF2-40B4-BE49-F238E27FC236}">
                  <a16:creationId xmlns:a16="http://schemas.microsoft.com/office/drawing/2014/main" id="{C0E91AAE-66FF-0D49-FE24-37033B6AADB8}"/>
                </a:ext>
              </a:extLst>
            </p:cNvPr>
            <p:cNvSpPr/>
            <p:nvPr/>
          </p:nvSpPr>
          <p:spPr>
            <a:xfrm>
              <a:off x="3353229" y="1974469"/>
              <a:ext cx="640080" cy="816075"/>
            </a:xfrm>
            <a:prstGeom prst="ellipse">
              <a:avLst/>
            </a:prstGeom>
            <a:solidFill>
              <a:srgbClr val="004585"/>
            </a:solidFill>
            <a:ln/>
          </p:spPr>
          <p:txBody>
            <a:bodyPr/>
            <a:lstStyle/>
            <a:p>
              <a:endParaRPr lang="zh-CN" altLang="en-US"/>
            </a:p>
          </p:txBody>
        </p:sp>
        <p:sp>
          <p:nvSpPr>
            <p:cNvPr id="88" name="Text 9">
              <a:extLst>
                <a:ext uri="{FF2B5EF4-FFF2-40B4-BE49-F238E27FC236}">
                  <a16:creationId xmlns:a16="http://schemas.microsoft.com/office/drawing/2014/main" id="{16BAF1F8-08F3-86E0-8328-4A4ADF4E2256}"/>
                </a:ext>
              </a:extLst>
            </p:cNvPr>
            <p:cNvSpPr/>
            <p:nvPr/>
          </p:nvSpPr>
          <p:spPr>
            <a:xfrm>
              <a:off x="3353229" y="1974469"/>
              <a:ext cx="640080" cy="816075"/>
            </a:xfrm>
            <a:prstGeom prst="rect">
              <a:avLst/>
            </a:prstGeom>
            <a:noFill/>
            <a:ln/>
          </p:spPr>
          <p:txBody>
            <a:bodyPr wrap="square" rtlCol="0" anchor="ctr"/>
            <a:lstStyle/>
            <a:p>
              <a:pPr marL="0" indent="0" algn="ctr">
                <a:buNone/>
              </a:pPr>
              <a:r>
                <a:rPr lang="en-US" sz="2400" b="1" dirty="0">
                  <a:solidFill>
                    <a:srgbClr val="FFFFFF"/>
                  </a:solidFill>
                  <a:ea typeface="Georgia" pitchFamily="34" charset="-122"/>
                  <a:cs typeface="Georgia" pitchFamily="34" charset="-120"/>
                </a:rPr>
                <a:t>2</a:t>
              </a:r>
              <a:endParaRPr lang="en-US" sz="2400" dirty="0"/>
            </a:p>
          </p:txBody>
        </p:sp>
        <p:sp>
          <p:nvSpPr>
            <p:cNvPr id="89" name="Text 10">
              <a:extLst>
                <a:ext uri="{FF2B5EF4-FFF2-40B4-BE49-F238E27FC236}">
                  <a16:creationId xmlns:a16="http://schemas.microsoft.com/office/drawing/2014/main" id="{1E86EF89-79AA-0D3D-C470-2051F0BF419F}"/>
                </a:ext>
              </a:extLst>
            </p:cNvPr>
            <p:cNvSpPr/>
            <p:nvPr/>
          </p:nvSpPr>
          <p:spPr>
            <a:xfrm>
              <a:off x="2781730" y="2810926"/>
              <a:ext cx="1783080" cy="320038"/>
            </a:xfrm>
            <a:prstGeom prst="rect">
              <a:avLst/>
            </a:prstGeom>
            <a:noFill/>
            <a:ln/>
          </p:spPr>
          <p:txBody>
            <a:bodyPr wrap="square" lIns="0" tIns="0" rIns="0" bIns="0" rtlCol="0" anchor="ctr"/>
            <a:lstStyle/>
            <a:p>
              <a:pPr marL="0" indent="0" algn="ctr">
                <a:buNone/>
              </a:pPr>
              <a:r>
                <a:rPr lang="en-US" sz="1400" b="1">
                  <a:ea typeface="Calibri" pitchFamily="34" charset="-122"/>
                  <a:cs typeface="Calibri" pitchFamily="34" charset="-120"/>
                </a:rPr>
                <a:t>Leverage Open Source</a:t>
              </a:r>
              <a:endParaRPr lang="en-US" sz="1400"/>
            </a:p>
          </p:txBody>
        </p:sp>
        <p:sp>
          <p:nvSpPr>
            <p:cNvPr id="90" name="Text 11">
              <a:extLst>
                <a:ext uri="{FF2B5EF4-FFF2-40B4-BE49-F238E27FC236}">
                  <a16:creationId xmlns:a16="http://schemas.microsoft.com/office/drawing/2014/main" id="{17EDE8EC-52F2-B99C-1E6F-B12AFC7F9370}"/>
                </a:ext>
              </a:extLst>
            </p:cNvPr>
            <p:cNvSpPr/>
            <p:nvPr/>
          </p:nvSpPr>
          <p:spPr>
            <a:xfrm>
              <a:off x="2782167" y="3128496"/>
              <a:ext cx="1782205" cy="749209"/>
            </a:xfrm>
            <a:prstGeom prst="rect">
              <a:avLst/>
            </a:prstGeom>
            <a:noFill/>
            <a:ln/>
          </p:spPr>
          <p:txBody>
            <a:bodyPr wrap="square" lIns="0" tIns="0" rIns="0" bIns="0" rtlCol="0" anchor="ctr"/>
            <a:lstStyle/>
            <a:p>
              <a:pPr algn="ctr"/>
              <a:r>
                <a:rPr lang="en-US" altLang="zh-CN" sz="1200">
                  <a:solidFill>
                    <a:srgbClr val="4A5568"/>
                  </a:solidFill>
                  <a:ea typeface="Calibri"/>
                  <a:cs typeface="Calibri"/>
                </a:rPr>
                <a:t>Extensive ecosystem of packages; Easy to integrate and adapt for global innovation</a:t>
              </a:r>
            </a:p>
          </p:txBody>
        </p:sp>
        <p:sp>
          <p:nvSpPr>
            <p:cNvPr id="91" name="Shape 12">
              <a:extLst>
                <a:ext uri="{FF2B5EF4-FFF2-40B4-BE49-F238E27FC236}">
                  <a16:creationId xmlns:a16="http://schemas.microsoft.com/office/drawing/2014/main" id="{D46A4A46-4128-0029-E699-DCA13AC7FB5A}"/>
                </a:ext>
              </a:extLst>
            </p:cNvPr>
            <p:cNvSpPr/>
            <p:nvPr/>
          </p:nvSpPr>
          <p:spPr>
            <a:xfrm>
              <a:off x="4839129" y="1837309"/>
              <a:ext cx="1965960" cy="2081912"/>
            </a:xfrm>
            <a:prstGeom prst="rect">
              <a:avLst/>
            </a:prstGeom>
            <a:solidFill>
              <a:srgbClr val="F0F4F5"/>
            </a:solidFill>
            <a:ln/>
            <a:effectLst>
              <a:outerShdw blurRad="50800" dist="25400" dir="8100000" algn="bl" rotWithShape="0">
                <a:srgbClr val="000000">
                  <a:alpha val="10000"/>
                </a:srgbClr>
              </a:outerShdw>
            </a:effectLst>
          </p:spPr>
          <p:txBody>
            <a:bodyPr/>
            <a:lstStyle/>
            <a:p>
              <a:endParaRPr lang="zh-CN" altLang="en-US"/>
            </a:p>
          </p:txBody>
        </p:sp>
        <p:sp>
          <p:nvSpPr>
            <p:cNvPr id="92" name="Shape 13">
              <a:extLst>
                <a:ext uri="{FF2B5EF4-FFF2-40B4-BE49-F238E27FC236}">
                  <a16:creationId xmlns:a16="http://schemas.microsoft.com/office/drawing/2014/main" id="{95FF8DC1-A228-F01B-2493-66D678A03E5E}"/>
                </a:ext>
              </a:extLst>
            </p:cNvPr>
            <p:cNvSpPr/>
            <p:nvPr/>
          </p:nvSpPr>
          <p:spPr>
            <a:xfrm>
              <a:off x="5502069" y="1974469"/>
              <a:ext cx="640080" cy="816075"/>
            </a:xfrm>
            <a:prstGeom prst="ellipse">
              <a:avLst/>
            </a:prstGeom>
            <a:solidFill>
              <a:srgbClr val="008B8B"/>
            </a:solidFill>
            <a:ln/>
          </p:spPr>
          <p:txBody>
            <a:bodyPr/>
            <a:lstStyle/>
            <a:p>
              <a:endParaRPr lang="zh-CN" altLang="en-US"/>
            </a:p>
          </p:txBody>
        </p:sp>
        <p:sp>
          <p:nvSpPr>
            <p:cNvPr id="93" name="Text 14">
              <a:extLst>
                <a:ext uri="{FF2B5EF4-FFF2-40B4-BE49-F238E27FC236}">
                  <a16:creationId xmlns:a16="http://schemas.microsoft.com/office/drawing/2014/main" id="{49F32A3A-B09E-A362-F75E-0ED7032FBAE0}"/>
                </a:ext>
              </a:extLst>
            </p:cNvPr>
            <p:cNvSpPr/>
            <p:nvPr/>
          </p:nvSpPr>
          <p:spPr>
            <a:xfrm>
              <a:off x="5502069" y="1974469"/>
              <a:ext cx="640080" cy="816075"/>
            </a:xfrm>
            <a:prstGeom prst="rect">
              <a:avLst/>
            </a:prstGeom>
            <a:noFill/>
            <a:ln/>
          </p:spPr>
          <p:txBody>
            <a:bodyPr wrap="square" rtlCol="0" anchor="ctr"/>
            <a:lstStyle/>
            <a:p>
              <a:pPr marL="0" indent="0" algn="ctr">
                <a:buNone/>
              </a:pPr>
              <a:r>
                <a:rPr lang="en-US" sz="2400" b="1" dirty="0">
                  <a:solidFill>
                    <a:srgbClr val="FFFFFF"/>
                  </a:solidFill>
                  <a:ea typeface="Georgia" pitchFamily="34" charset="-122"/>
                  <a:cs typeface="Georgia" pitchFamily="34" charset="-120"/>
                </a:rPr>
                <a:t>3</a:t>
              </a:r>
              <a:endParaRPr lang="en-US" sz="2400" dirty="0"/>
            </a:p>
          </p:txBody>
        </p:sp>
        <p:sp>
          <p:nvSpPr>
            <p:cNvPr id="94" name="Text 15">
              <a:extLst>
                <a:ext uri="{FF2B5EF4-FFF2-40B4-BE49-F238E27FC236}">
                  <a16:creationId xmlns:a16="http://schemas.microsoft.com/office/drawing/2014/main" id="{634C151B-A90A-80F7-D289-362221052B77}"/>
                </a:ext>
              </a:extLst>
            </p:cNvPr>
            <p:cNvSpPr/>
            <p:nvPr/>
          </p:nvSpPr>
          <p:spPr>
            <a:xfrm>
              <a:off x="4930570" y="2810926"/>
              <a:ext cx="1783080" cy="320039"/>
            </a:xfrm>
            <a:prstGeom prst="rect">
              <a:avLst/>
            </a:prstGeom>
            <a:noFill/>
            <a:ln/>
          </p:spPr>
          <p:txBody>
            <a:bodyPr wrap="square" lIns="0" tIns="0" rIns="0" bIns="0" rtlCol="0" anchor="ctr"/>
            <a:lstStyle/>
            <a:p>
              <a:pPr algn="ctr"/>
              <a:r>
                <a:rPr lang="en-US" sz="1400" b="1">
                  <a:ea typeface="Calibri" pitchFamily="34" charset="-122"/>
                  <a:cs typeface="Calibri" pitchFamily="34" charset="-120"/>
                </a:rPr>
                <a:t>Regulatory Acceptance</a:t>
              </a:r>
            </a:p>
          </p:txBody>
        </p:sp>
        <p:sp>
          <p:nvSpPr>
            <p:cNvPr id="95" name="Text 16">
              <a:extLst>
                <a:ext uri="{FF2B5EF4-FFF2-40B4-BE49-F238E27FC236}">
                  <a16:creationId xmlns:a16="http://schemas.microsoft.com/office/drawing/2014/main" id="{1EC0B96B-A5E9-E041-ADD0-80EB25A62854}"/>
                </a:ext>
              </a:extLst>
            </p:cNvPr>
            <p:cNvSpPr/>
            <p:nvPr/>
          </p:nvSpPr>
          <p:spPr>
            <a:xfrm>
              <a:off x="4930570" y="3128496"/>
              <a:ext cx="1783080" cy="748965"/>
            </a:xfrm>
            <a:prstGeom prst="rect">
              <a:avLst/>
            </a:prstGeom>
            <a:noFill/>
            <a:ln/>
          </p:spPr>
          <p:txBody>
            <a:bodyPr wrap="square" lIns="0" tIns="0" rIns="0" bIns="0" rtlCol="0" anchor="ctr"/>
            <a:lstStyle/>
            <a:p>
              <a:pPr algn="ctr"/>
              <a:r>
                <a:rPr lang="en-US" sz="1200">
                  <a:solidFill>
                    <a:srgbClr val="4A5568"/>
                  </a:solidFill>
                  <a:ea typeface="+mn-lt"/>
                  <a:cs typeface="+mn-lt"/>
                </a:rPr>
                <a:t>No preference on programming software </a:t>
              </a:r>
              <a:endParaRPr lang="en-US">
                <a:solidFill>
                  <a:srgbClr val="4A5568"/>
                </a:solidFill>
              </a:endParaRPr>
            </a:p>
          </p:txBody>
        </p:sp>
        <p:sp>
          <p:nvSpPr>
            <p:cNvPr id="96" name="Shape 17">
              <a:extLst>
                <a:ext uri="{FF2B5EF4-FFF2-40B4-BE49-F238E27FC236}">
                  <a16:creationId xmlns:a16="http://schemas.microsoft.com/office/drawing/2014/main" id="{0EF0E194-5F43-6BEB-A940-DB0D666B1603}"/>
                </a:ext>
              </a:extLst>
            </p:cNvPr>
            <p:cNvSpPr/>
            <p:nvPr/>
          </p:nvSpPr>
          <p:spPr>
            <a:xfrm>
              <a:off x="6987969" y="1837309"/>
              <a:ext cx="1965960" cy="2081912"/>
            </a:xfrm>
            <a:prstGeom prst="rect">
              <a:avLst/>
            </a:prstGeom>
            <a:solidFill>
              <a:srgbClr val="F0F4F5"/>
            </a:solidFill>
            <a:ln/>
            <a:effectLst>
              <a:outerShdw blurRad="50800" dist="25400" dir="8100000" algn="bl" rotWithShape="0">
                <a:srgbClr val="000000">
                  <a:alpha val="10000"/>
                </a:srgbClr>
              </a:outerShdw>
            </a:effectLst>
          </p:spPr>
          <p:txBody>
            <a:bodyPr/>
            <a:lstStyle/>
            <a:p>
              <a:endParaRPr lang="zh-CN" altLang="en-US"/>
            </a:p>
          </p:txBody>
        </p:sp>
        <p:sp>
          <p:nvSpPr>
            <p:cNvPr id="97" name="Shape 18">
              <a:extLst>
                <a:ext uri="{FF2B5EF4-FFF2-40B4-BE49-F238E27FC236}">
                  <a16:creationId xmlns:a16="http://schemas.microsoft.com/office/drawing/2014/main" id="{957F80A9-A1E1-2164-8194-3BB9CF8671DE}"/>
                </a:ext>
              </a:extLst>
            </p:cNvPr>
            <p:cNvSpPr/>
            <p:nvPr/>
          </p:nvSpPr>
          <p:spPr>
            <a:xfrm>
              <a:off x="7650909" y="1974469"/>
              <a:ext cx="640080" cy="816075"/>
            </a:xfrm>
            <a:prstGeom prst="ellipse">
              <a:avLst/>
            </a:prstGeom>
            <a:solidFill>
              <a:srgbClr val="F7B731"/>
            </a:solidFill>
            <a:ln/>
          </p:spPr>
          <p:txBody>
            <a:bodyPr/>
            <a:lstStyle/>
            <a:p>
              <a:endParaRPr lang="zh-CN" altLang="en-US"/>
            </a:p>
          </p:txBody>
        </p:sp>
        <p:sp>
          <p:nvSpPr>
            <p:cNvPr id="98" name="Text 19">
              <a:extLst>
                <a:ext uri="{FF2B5EF4-FFF2-40B4-BE49-F238E27FC236}">
                  <a16:creationId xmlns:a16="http://schemas.microsoft.com/office/drawing/2014/main" id="{15B0BF7A-2732-61C8-0669-E8192F1BE3BD}"/>
                </a:ext>
              </a:extLst>
            </p:cNvPr>
            <p:cNvSpPr/>
            <p:nvPr/>
          </p:nvSpPr>
          <p:spPr>
            <a:xfrm>
              <a:off x="7650909" y="1974469"/>
              <a:ext cx="640080" cy="816075"/>
            </a:xfrm>
            <a:prstGeom prst="rect">
              <a:avLst/>
            </a:prstGeom>
            <a:noFill/>
            <a:ln/>
          </p:spPr>
          <p:txBody>
            <a:bodyPr wrap="square" rtlCol="0" anchor="ctr"/>
            <a:lstStyle/>
            <a:p>
              <a:pPr marL="0" indent="0" algn="ctr">
                <a:buNone/>
              </a:pPr>
              <a:r>
                <a:rPr lang="en-US" sz="2400" b="1" dirty="0">
                  <a:solidFill>
                    <a:srgbClr val="FFFFFF"/>
                  </a:solidFill>
                  <a:ea typeface="Georgia" pitchFamily="34" charset="-122"/>
                  <a:cs typeface="Georgia" pitchFamily="34" charset="-120"/>
                </a:rPr>
                <a:t>4</a:t>
              </a:r>
              <a:endParaRPr lang="en-US" sz="2400" dirty="0"/>
            </a:p>
          </p:txBody>
        </p:sp>
        <p:sp>
          <p:nvSpPr>
            <p:cNvPr id="99" name="Text 20">
              <a:extLst>
                <a:ext uri="{FF2B5EF4-FFF2-40B4-BE49-F238E27FC236}">
                  <a16:creationId xmlns:a16="http://schemas.microsoft.com/office/drawing/2014/main" id="{4869EFF3-5E09-F5F3-952C-7BF442F6FA4E}"/>
                </a:ext>
              </a:extLst>
            </p:cNvPr>
            <p:cNvSpPr/>
            <p:nvPr/>
          </p:nvSpPr>
          <p:spPr>
            <a:xfrm>
              <a:off x="7079409" y="2810926"/>
              <a:ext cx="1783080" cy="320039"/>
            </a:xfrm>
            <a:prstGeom prst="rect">
              <a:avLst/>
            </a:prstGeom>
            <a:noFill/>
            <a:ln/>
          </p:spPr>
          <p:txBody>
            <a:bodyPr wrap="square" lIns="0" tIns="0" rIns="0" bIns="0" rtlCol="0" anchor="ctr"/>
            <a:lstStyle/>
            <a:p>
              <a:pPr algn="ctr"/>
              <a:r>
                <a:rPr lang="en-US" altLang="zh-CN" sz="1400" b="1">
                  <a:ea typeface="Calibri" pitchFamily="34" charset="-122"/>
                  <a:cs typeface="Calibri" pitchFamily="34" charset="-120"/>
                </a:rPr>
                <a:t>Drive Insights Faster</a:t>
              </a:r>
              <a:endParaRPr lang="en-US" sz="1400" b="1">
                <a:ea typeface="Calibri" pitchFamily="34" charset="-122"/>
                <a:cs typeface="Calibri" pitchFamily="34" charset="-120"/>
              </a:endParaRPr>
            </a:p>
          </p:txBody>
        </p:sp>
        <p:sp>
          <p:nvSpPr>
            <p:cNvPr id="100" name="Text 21">
              <a:extLst>
                <a:ext uri="{FF2B5EF4-FFF2-40B4-BE49-F238E27FC236}">
                  <a16:creationId xmlns:a16="http://schemas.microsoft.com/office/drawing/2014/main" id="{0539F6A1-BE0A-89CA-976F-7C69E52A4568}"/>
                </a:ext>
              </a:extLst>
            </p:cNvPr>
            <p:cNvSpPr/>
            <p:nvPr/>
          </p:nvSpPr>
          <p:spPr>
            <a:xfrm>
              <a:off x="7079409" y="3128497"/>
              <a:ext cx="1783080" cy="748965"/>
            </a:xfrm>
            <a:prstGeom prst="rect">
              <a:avLst/>
            </a:prstGeom>
            <a:noFill/>
            <a:ln/>
          </p:spPr>
          <p:txBody>
            <a:bodyPr wrap="square" lIns="0" tIns="0" rIns="0" bIns="0" rtlCol="0" anchor="ctr"/>
            <a:lstStyle/>
            <a:p>
              <a:pPr algn="ctr"/>
              <a:r>
                <a:rPr lang="en-US" sz="1200">
                  <a:solidFill>
                    <a:srgbClr val="4A5568"/>
                  </a:solidFill>
                </a:rPr>
                <a:t>Powerful analytics &amp; interactive visualization </a:t>
              </a:r>
              <a:r>
                <a:rPr lang="en-US" altLang="zh-CN" sz="1200">
                  <a:solidFill>
                    <a:srgbClr val="4A5568"/>
                  </a:solidFill>
                </a:rPr>
                <a:t>for efficient review</a:t>
              </a:r>
              <a:endParaRPr lang="en-US" sz="1200">
                <a:solidFill>
                  <a:srgbClr val="4A5568"/>
                </a:solidFill>
                <a:ea typeface="Calibri" pitchFamily="34" charset="-122"/>
                <a:cs typeface="Calibri" pitchFamily="34" charset="-120"/>
              </a:endParaRPr>
            </a:p>
          </p:txBody>
        </p:sp>
      </p:grpSp>
      <p:sp>
        <p:nvSpPr>
          <p:cNvPr id="104" name="Subtitle 5">
            <a:extLst>
              <a:ext uri="{FF2B5EF4-FFF2-40B4-BE49-F238E27FC236}">
                <a16:creationId xmlns:a16="http://schemas.microsoft.com/office/drawing/2014/main" id="{7293187D-ACDA-52B5-0938-EA798FAE4A7B}"/>
              </a:ext>
            </a:extLst>
          </p:cNvPr>
          <p:cNvSpPr txBox="1">
            <a:spLocks/>
          </p:cNvSpPr>
          <p:nvPr/>
        </p:nvSpPr>
        <p:spPr>
          <a:xfrm>
            <a:off x="660399" y="3590559"/>
            <a:ext cx="5733083" cy="292965"/>
          </a:xfrm>
          <a:prstGeom prst="rect">
            <a:avLst/>
          </a:prstGeom>
        </p:spPr>
        <p:txBody>
          <a:bodyPr vert="horz" wrap="square" lIns="0" tIns="0" rIns="0" bIns="0" rtlCol="0" anchor="t">
            <a:spAutoFit/>
          </a:bodyPr>
          <a:lstStyle>
            <a:lvl1pPr marL="0" indent="0" algn="l" defTabSz="914400" rtl="0" eaLnBrk="1" latinLnBrk="0" hangingPunct="1">
              <a:lnSpc>
                <a:spcPct val="110000"/>
              </a:lnSpc>
              <a:spcBef>
                <a:spcPts val="0"/>
              </a:spcBef>
              <a:spcAft>
                <a:spcPts val="0"/>
              </a:spcAft>
              <a:buFont typeface="Arial" panose="020B0604020202020204" pitchFamily="34" charset="0"/>
              <a:buNone/>
              <a:tabLst/>
              <a:defRPr lang="en-GB" sz="1800" b="1" i="0" kern="1200" dirty="0" smtClean="0">
                <a:solidFill>
                  <a:schemeClr val="tx1"/>
                </a:solidFill>
                <a:latin typeface="+mn-lt"/>
                <a:ea typeface="+mn-ea"/>
                <a:cs typeface="+mn-cs"/>
              </a:defRPr>
            </a:lvl1pPr>
            <a:lvl2pPr marL="0" indent="0" algn="l" defTabSz="914400" rtl="0" eaLnBrk="1" latinLnBrk="0" hangingPunct="1">
              <a:lnSpc>
                <a:spcPct val="110000"/>
              </a:lnSpc>
              <a:spcBef>
                <a:spcPts val="0"/>
              </a:spcBef>
              <a:spcAft>
                <a:spcPts val="0"/>
              </a:spcAft>
              <a:buFont typeface="Arial" panose="020B0604020202020204" pitchFamily="34" charset="0"/>
              <a:buNone/>
              <a:tabLst/>
              <a:defRPr lang="en-GB" sz="1800" b="0" i="0" kern="1200" dirty="0" smtClean="0">
                <a:solidFill>
                  <a:schemeClr val="tx1"/>
                </a:solidFill>
                <a:latin typeface="+mn-lt"/>
                <a:ea typeface="+mn-ea"/>
                <a:cs typeface="+mn-cs"/>
              </a:defRPr>
            </a:lvl2pPr>
            <a:lvl3pPr marL="0" indent="0" algn="l" defTabSz="914400" rtl="0" eaLnBrk="1" latinLnBrk="0" hangingPunct="1">
              <a:lnSpc>
                <a:spcPct val="110000"/>
              </a:lnSpc>
              <a:spcBef>
                <a:spcPts val="0"/>
              </a:spcBef>
              <a:spcAft>
                <a:spcPts val="0"/>
              </a:spcAft>
              <a:buFont typeface="Arial" panose="020B0604020202020204" pitchFamily="34" charset="0"/>
              <a:buNone/>
              <a:tabLst/>
              <a:defRPr lang="en-GB" sz="1800" b="0" i="0" kern="1200" dirty="0" smtClean="0">
                <a:solidFill>
                  <a:schemeClr val="tx1"/>
                </a:solidFill>
                <a:latin typeface="+mn-lt"/>
                <a:ea typeface="+mn-ea"/>
                <a:cs typeface="+mn-cs"/>
              </a:defRPr>
            </a:lvl3pPr>
            <a:lvl4pPr marL="0" indent="0" algn="l" defTabSz="914400" rtl="0" eaLnBrk="1" latinLnBrk="0" hangingPunct="1">
              <a:lnSpc>
                <a:spcPct val="110000"/>
              </a:lnSpc>
              <a:spcBef>
                <a:spcPts val="0"/>
              </a:spcBef>
              <a:spcAft>
                <a:spcPts val="0"/>
              </a:spcAft>
              <a:buFont typeface="Arial" panose="020B0604020202020204" pitchFamily="34" charset="0"/>
              <a:buNone/>
              <a:tabLst/>
              <a:defRPr lang="en-GB" sz="1800" b="0" i="0" kern="1200" dirty="0" smtClean="0">
                <a:solidFill>
                  <a:schemeClr val="tx1"/>
                </a:solidFill>
                <a:latin typeface="+mn-lt"/>
                <a:ea typeface="+mn-ea"/>
                <a:cs typeface="+mn-cs"/>
              </a:defRPr>
            </a:lvl4pPr>
            <a:lvl5pPr marL="0" indent="0" algn="l" defTabSz="914400" rtl="0" eaLnBrk="1" latinLnBrk="0" hangingPunct="1">
              <a:lnSpc>
                <a:spcPct val="110000"/>
              </a:lnSpc>
              <a:spcBef>
                <a:spcPts val="0"/>
              </a:spcBef>
              <a:spcAft>
                <a:spcPts val="0"/>
              </a:spcAft>
              <a:buFont typeface="Arial" panose="020B0604020202020204" pitchFamily="34" charset="0"/>
              <a:buNone/>
              <a:tabLst/>
              <a:defRPr lang="en-GB" sz="1800" b="0" i="0" kern="1200" dirty="0" smtClean="0">
                <a:solidFill>
                  <a:schemeClr val="tx1"/>
                </a:solidFill>
                <a:latin typeface="+mn-lt"/>
                <a:ea typeface="+mn-ea"/>
                <a:cs typeface="+mn-cs"/>
              </a:defRPr>
            </a:lvl5pPr>
            <a:lvl6pPr marL="0" indent="0" algn="l" defTabSz="914400" rtl="0" eaLnBrk="1" latinLnBrk="0" hangingPunct="1">
              <a:lnSpc>
                <a:spcPct val="110000"/>
              </a:lnSpc>
              <a:spcBef>
                <a:spcPts val="0"/>
              </a:spcBef>
              <a:spcAft>
                <a:spcPts val="0"/>
              </a:spcAft>
              <a:buFont typeface="Arial" panose="020B0604020202020204" pitchFamily="34" charset="0"/>
              <a:buNone/>
              <a:tabLst/>
              <a:defRPr lang="en-GB" sz="1800" b="0" i="0" kern="1200" dirty="0" smtClean="0">
                <a:solidFill>
                  <a:schemeClr val="tx1"/>
                </a:solidFill>
                <a:latin typeface="+mn-lt"/>
                <a:ea typeface="+mn-ea"/>
                <a:cs typeface="+mn-cs"/>
              </a:defRPr>
            </a:lvl6pPr>
            <a:lvl7pPr marL="0" indent="0" algn="l" defTabSz="914400" rtl="0" eaLnBrk="1" latinLnBrk="0" hangingPunct="1">
              <a:lnSpc>
                <a:spcPct val="110000"/>
              </a:lnSpc>
              <a:spcBef>
                <a:spcPts val="0"/>
              </a:spcBef>
              <a:spcAft>
                <a:spcPts val="0"/>
              </a:spcAft>
              <a:buFont typeface="Arial" panose="020B0604020202020204" pitchFamily="34" charset="0"/>
              <a:buNone/>
              <a:tabLst/>
              <a:defRPr lang="en-GB" sz="1800" b="0" i="0" kern="1200" dirty="0" smtClean="0">
                <a:solidFill>
                  <a:schemeClr val="tx1"/>
                </a:solidFill>
                <a:latin typeface="+mn-lt"/>
                <a:ea typeface="+mn-ea"/>
                <a:cs typeface="+mn-cs"/>
              </a:defRPr>
            </a:lvl7pPr>
            <a:lvl8pPr marL="0" indent="0" algn="l" defTabSz="914400" rtl="0" eaLnBrk="1" latinLnBrk="0" hangingPunct="1">
              <a:lnSpc>
                <a:spcPct val="110000"/>
              </a:lnSpc>
              <a:spcBef>
                <a:spcPts val="0"/>
              </a:spcBef>
              <a:spcAft>
                <a:spcPts val="0"/>
              </a:spcAft>
              <a:buFont typeface="Arial" panose="020B0604020202020204" pitchFamily="34" charset="0"/>
              <a:buNone/>
              <a:tabLst/>
              <a:defRPr lang="en-GB" sz="1800" b="0" i="0" kern="1200" dirty="0" smtClean="0">
                <a:solidFill>
                  <a:schemeClr val="tx1"/>
                </a:solidFill>
                <a:latin typeface="+mn-lt"/>
                <a:ea typeface="+mn-ea"/>
                <a:cs typeface="+mn-cs"/>
              </a:defRPr>
            </a:lvl8pPr>
            <a:lvl9pPr marL="0" indent="0" algn="l" defTabSz="914400" rtl="0" eaLnBrk="1" latinLnBrk="0" hangingPunct="1">
              <a:lnSpc>
                <a:spcPct val="110000"/>
              </a:lnSpc>
              <a:spcBef>
                <a:spcPts val="0"/>
              </a:spcBef>
              <a:spcAft>
                <a:spcPts val="0"/>
              </a:spcAft>
              <a:buFont typeface="Arial" panose="020B0604020202020204" pitchFamily="34" charset="0"/>
              <a:buNone/>
              <a:tabLst/>
              <a:defRPr lang="en-GB" sz="1800" b="0" i="0" kern="1200" dirty="0">
                <a:solidFill>
                  <a:schemeClr val="tx1"/>
                </a:solidFill>
                <a:latin typeface="+mn-lt"/>
                <a:ea typeface="+mn-ea"/>
                <a:cs typeface="+mn-cs"/>
              </a:defRPr>
            </a:lvl9pPr>
          </a:lstStyle>
          <a:p>
            <a:r>
              <a:rPr lang="en-AU" altLang="zh-CN">
                <a:ea typeface="Calibri"/>
                <a:cs typeface="Calibri"/>
              </a:rPr>
              <a:t>From Exploratory to Production-ready</a:t>
            </a:r>
            <a:endParaRPr lang="zh-CN" altLang="en-US">
              <a:cs typeface="Calibri" pitchFamily="34" charset="-120"/>
            </a:endParaRPr>
          </a:p>
        </p:txBody>
      </p:sp>
      <p:grpSp>
        <p:nvGrpSpPr>
          <p:cNvPr id="25" name="Group 24">
            <a:extLst>
              <a:ext uri="{FF2B5EF4-FFF2-40B4-BE49-F238E27FC236}">
                <a16:creationId xmlns:a16="http://schemas.microsoft.com/office/drawing/2014/main" id="{E7070484-22D9-6CB1-0E73-1A98EE381217}"/>
              </a:ext>
            </a:extLst>
          </p:cNvPr>
          <p:cNvGrpSpPr/>
          <p:nvPr/>
        </p:nvGrpSpPr>
        <p:grpSpPr>
          <a:xfrm>
            <a:off x="669013" y="4017532"/>
            <a:ext cx="10841753" cy="2071017"/>
            <a:chOff x="262529" y="2919875"/>
            <a:chExt cx="8552245" cy="1652601"/>
          </a:xfrm>
        </p:grpSpPr>
        <p:sp>
          <p:nvSpPr>
            <p:cNvPr id="17" name="Shape 23">
              <a:extLst>
                <a:ext uri="{FF2B5EF4-FFF2-40B4-BE49-F238E27FC236}">
                  <a16:creationId xmlns:a16="http://schemas.microsoft.com/office/drawing/2014/main" id="{328DD84F-D6A5-0689-843D-4C19644CF1A8}"/>
                </a:ext>
              </a:extLst>
            </p:cNvPr>
            <p:cNvSpPr/>
            <p:nvPr/>
          </p:nvSpPr>
          <p:spPr>
            <a:xfrm>
              <a:off x="262529" y="2919875"/>
              <a:ext cx="8552245" cy="1652601"/>
            </a:xfrm>
            <a:prstGeom prst="rect">
              <a:avLst/>
            </a:prstGeom>
            <a:solidFill>
              <a:srgbClr val="E8F4F8"/>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Text 24">
              <a:extLst>
                <a:ext uri="{FF2B5EF4-FFF2-40B4-BE49-F238E27FC236}">
                  <a16:creationId xmlns:a16="http://schemas.microsoft.com/office/drawing/2014/main" id="{BEB287A0-9719-D912-E566-7009FC6A07BE}"/>
                </a:ext>
              </a:extLst>
            </p:cNvPr>
            <p:cNvSpPr/>
            <p:nvPr/>
          </p:nvSpPr>
          <p:spPr>
            <a:xfrm>
              <a:off x="361924" y="2956091"/>
              <a:ext cx="3657600" cy="274320"/>
            </a:xfrm>
            <a:prstGeom prst="rect">
              <a:avLst/>
            </a:prstGeom>
            <a:noFill/>
            <a:ln/>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000" b="1">
                  <a:solidFill>
                    <a:schemeClr val="accent6"/>
                  </a:solidFill>
                  <a:ea typeface="Calibri" pitchFamily="34" charset="-122"/>
                  <a:cs typeface="Calibri" pitchFamily="34" charset="-120"/>
                </a:rPr>
                <a:t>R's Evolution in Pharma</a:t>
              </a:r>
            </a:p>
          </p:txBody>
        </p:sp>
        <p:sp>
          <p:nvSpPr>
            <p:cNvPr id="19" name="Text 25">
              <a:extLst>
                <a:ext uri="{FF2B5EF4-FFF2-40B4-BE49-F238E27FC236}">
                  <a16:creationId xmlns:a16="http://schemas.microsoft.com/office/drawing/2014/main" id="{80C93803-4773-C5AE-7E0D-F49C41B02566}"/>
                </a:ext>
              </a:extLst>
            </p:cNvPr>
            <p:cNvSpPr/>
            <p:nvPr/>
          </p:nvSpPr>
          <p:spPr>
            <a:xfrm>
              <a:off x="361924" y="3256991"/>
              <a:ext cx="2560320" cy="228600"/>
            </a:xfrm>
            <a:prstGeom prst="rect">
              <a:avLst/>
            </a:prstGeom>
            <a:noFill/>
            <a:ln/>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600" b="1">
                  <a:solidFill>
                    <a:schemeClr val="accent6"/>
                  </a:solidFill>
                  <a:ea typeface="Calibri" pitchFamily="34" charset="-122"/>
                  <a:cs typeface="Calibri" pitchFamily="34" charset="-120"/>
                </a:rPr>
                <a:t>2000-2023</a:t>
              </a:r>
              <a:endParaRPr lang="en-US" sz="1600">
                <a:solidFill>
                  <a:schemeClr val="accent6"/>
                </a:solidFill>
              </a:endParaRPr>
            </a:p>
          </p:txBody>
        </p:sp>
        <p:sp>
          <p:nvSpPr>
            <p:cNvPr id="20" name="Text 26">
              <a:extLst>
                <a:ext uri="{FF2B5EF4-FFF2-40B4-BE49-F238E27FC236}">
                  <a16:creationId xmlns:a16="http://schemas.microsoft.com/office/drawing/2014/main" id="{2EFCD018-0B36-4382-73C9-8ABA48B7EE16}"/>
                </a:ext>
              </a:extLst>
            </p:cNvPr>
            <p:cNvSpPr/>
            <p:nvPr/>
          </p:nvSpPr>
          <p:spPr>
            <a:xfrm>
              <a:off x="361924" y="3514235"/>
              <a:ext cx="2560320" cy="228600"/>
            </a:xfrm>
            <a:prstGeom prst="rect">
              <a:avLst/>
            </a:prstGeom>
            <a:noFill/>
            <a:ln/>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400" b="1">
                  <a:solidFill>
                    <a:schemeClr val="accent6">
                      <a:lumMod val="50000"/>
                    </a:schemeClr>
                  </a:solidFill>
                  <a:ea typeface="Calibri" pitchFamily="34" charset="-122"/>
                  <a:cs typeface="Calibri" pitchFamily="34" charset="-120"/>
                </a:rPr>
                <a:t>R Core Growth &amp; Exploratory </a:t>
              </a:r>
              <a:endParaRPr lang="en-US" sz="1400">
                <a:solidFill>
                  <a:schemeClr val="accent6">
                    <a:lumMod val="50000"/>
                  </a:schemeClr>
                </a:solidFill>
              </a:endParaRPr>
            </a:p>
          </p:txBody>
        </p:sp>
        <p:sp>
          <p:nvSpPr>
            <p:cNvPr id="21" name="Text 27">
              <a:extLst>
                <a:ext uri="{FF2B5EF4-FFF2-40B4-BE49-F238E27FC236}">
                  <a16:creationId xmlns:a16="http://schemas.microsoft.com/office/drawing/2014/main" id="{03EDBCCC-1AF4-A55D-D80C-04AB5FA51A74}"/>
                </a:ext>
              </a:extLst>
            </p:cNvPr>
            <p:cNvSpPr/>
            <p:nvPr/>
          </p:nvSpPr>
          <p:spPr>
            <a:xfrm>
              <a:off x="393381" y="3765885"/>
              <a:ext cx="3866365" cy="741597"/>
            </a:xfrm>
            <a:prstGeom prst="rect">
              <a:avLst/>
            </a:prstGeom>
            <a:noFill/>
            <a:ln/>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4A5568"/>
                  </a:solidFill>
                  <a:ea typeface="Calibri"/>
                  <a:cs typeface="Calibri"/>
                </a:rPr>
                <a:t>R 1.0.0, RStudio, Shiny, </a:t>
              </a:r>
              <a:r>
                <a:rPr lang="en-US" sz="1000" err="1">
                  <a:solidFill>
                    <a:srgbClr val="4A5568"/>
                  </a:solidFill>
                  <a:ea typeface="Calibri"/>
                  <a:cs typeface="Calibri"/>
                </a:rPr>
                <a:t>tidyverse</a:t>
              </a:r>
              <a:r>
                <a:rPr lang="en-US" sz="1000">
                  <a:solidFill>
                    <a:srgbClr val="4A5568"/>
                  </a:solidFill>
                  <a:ea typeface="Calibri"/>
                  <a:cs typeface="Calibri"/>
                </a:rPr>
                <a:t>, </a:t>
              </a:r>
              <a:r>
                <a:rPr lang="en-US" sz="1000" err="1">
                  <a:solidFill>
                    <a:srgbClr val="4A5568"/>
                  </a:solidFill>
                  <a:ea typeface="Calibri"/>
                  <a:cs typeface="Calibri"/>
                </a:rPr>
                <a:t>rbmi</a:t>
              </a:r>
              <a:r>
                <a:rPr lang="en-US" sz="1000">
                  <a:solidFill>
                    <a:srgbClr val="4A5568"/>
                  </a:solidFill>
                  <a:ea typeface="Calibri"/>
                  <a:cs typeface="Calibri"/>
                </a:rPr>
                <a:t>, </a:t>
              </a:r>
              <a:r>
                <a:rPr lang="en-US" altLang="zh-CN" sz="1000" err="1">
                  <a:solidFill>
                    <a:srgbClr val="4A5568"/>
                  </a:solidFill>
                  <a:ea typeface="Calibri"/>
                  <a:cs typeface="Calibri"/>
                </a:rPr>
                <a:t>Pharmaverse</a:t>
              </a:r>
              <a:r>
                <a:rPr lang="en-US" altLang="zh-CN" sz="1000">
                  <a:solidFill>
                    <a:srgbClr val="4A5568"/>
                  </a:solidFill>
                  <a:ea typeface="Calibri"/>
                  <a:cs typeface="Calibri"/>
                </a:rPr>
                <a:t>, </a:t>
              </a:r>
              <a:r>
                <a:rPr lang="en-US" altLang="zh-CN" sz="1000" err="1">
                  <a:solidFill>
                    <a:srgbClr val="4A5568"/>
                  </a:solidFill>
                  <a:ea typeface="Calibri"/>
                  <a:cs typeface="Calibri"/>
                </a:rPr>
                <a:t>mmrm</a:t>
              </a:r>
              <a:r>
                <a:rPr lang="en-US" altLang="zh-CN" sz="1000">
                  <a:solidFill>
                    <a:srgbClr val="4A5568"/>
                  </a:solidFill>
                  <a:ea typeface="Calibri"/>
                  <a:cs typeface="Calibri"/>
                </a:rPr>
                <a:t>…</a:t>
              </a:r>
            </a:p>
            <a:p>
              <a:r>
                <a:rPr lang="en-US" sz="1000">
                  <a:solidFill>
                    <a:srgbClr val="4A5568"/>
                  </a:solidFill>
                  <a:ea typeface="Calibri" pitchFamily="34" charset="-122"/>
                  <a:cs typeface="Calibri" pitchFamily="34" charset="-120"/>
                </a:rPr>
                <a:t>FDA Released Statistical Software Clarifying Statement</a:t>
              </a:r>
            </a:p>
            <a:p>
              <a:r>
                <a:rPr lang="en-US" sz="1000">
                  <a:solidFill>
                    <a:srgbClr val="4A5568"/>
                  </a:solidFill>
                  <a:ea typeface="Calibri"/>
                  <a:cs typeface="Calibri"/>
                </a:rPr>
                <a:t>PMDA: Technical Conformance Guide on Electronic Study Data Submissions</a:t>
              </a:r>
              <a:endParaRPr lang="en-US">
                <a:solidFill>
                  <a:srgbClr val="4A5568"/>
                </a:solidFill>
              </a:endParaRPr>
            </a:p>
            <a:p>
              <a:r>
                <a:rPr lang="en-US" sz="1000">
                  <a:solidFill>
                    <a:srgbClr val="4A5568"/>
                  </a:solidFill>
                  <a:ea typeface="Calibri"/>
                  <a:cs typeface="Calibri"/>
                </a:rPr>
                <a:t>First R/Pharma Conference,</a:t>
              </a:r>
              <a:r>
                <a:rPr lang="zh-CN" altLang="en-US" sz="1000">
                  <a:solidFill>
                    <a:srgbClr val="4A5568"/>
                  </a:solidFill>
                  <a:ea typeface="Calibri" pitchFamily="34" charset="-122"/>
                  <a:cs typeface="Calibri"/>
                </a:rPr>
                <a:t> </a:t>
              </a:r>
              <a:r>
                <a:rPr lang="en-US" sz="1000">
                  <a:solidFill>
                    <a:srgbClr val="4A5568"/>
                  </a:solidFill>
                  <a:ea typeface="Calibri"/>
                  <a:cs typeface="Calibri"/>
                </a:rPr>
                <a:t>R validation Hub</a:t>
              </a:r>
            </a:p>
            <a:p>
              <a:r>
                <a:rPr lang="en-US" sz="1000">
                  <a:solidFill>
                    <a:srgbClr val="4A5568"/>
                  </a:solidFill>
                  <a:ea typeface="Calibri"/>
                  <a:cs typeface="Calibri"/>
                </a:rPr>
                <a:t>R consortium pilots 1-3 submission</a:t>
              </a:r>
            </a:p>
            <a:p>
              <a:r>
                <a:rPr lang="en-US" sz="1000">
                  <a:solidFill>
                    <a:srgbClr val="4A5568"/>
                  </a:solidFill>
                  <a:ea typeface="Calibri"/>
                  <a:cs typeface="Calibri"/>
                </a:rPr>
                <a:t>First R submission: Novo Nordisk</a:t>
              </a:r>
            </a:p>
          </p:txBody>
        </p:sp>
        <p:sp>
          <p:nvSpPr>
            <p:cNvPr id="22" name="Text 33">
              <a:extLst>
                <a:ext uri="{FF2B5EF4-FFF2-40B4-BE49-F238E27FC236}">
                  <a16:creationId xmlns:a16="http://schemas.microsoft.com/office/drawing/2014/main" id="{608CF725-0A50-69AB-1E3A-83AAC7753B07}"/>
                </a:ext>
              </a:extLst>
            </p:cNvPr>
            <p:cNvSpPr/>
            <p:nvPr/>
          </p:nvSpPr>
          <p:spPr>
            <a:xfrm>
              <a:off x="5369618" y="3256991"/>
              <a:ext cx="2560320" cy="228600"/>
            </a:xfrm>
            <a:prstGeom prst="rect">
              <a:avLst/>
            </a:prstGeom>
            <a:noFill/>
            <a:ln/>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600" b="1">
                  <a:solidFill>
                    <a:schemeClr val="accent6"/>
                  </a:solidFill>
                  <a:ea typeface="Calibri" pitchFamily="34" charset="-122"/>
                  <a:cs typeface="Calibri" pitchFamily="34" charset="-120"/>
                </a:rPr>
                <a:t>2023-Now</a:t>
              </a:r>
              <a:endParaRPr lang="en-US" sz="1600">
                <a:solidFill>
                  <a:schemeClr val="accent6"/>
                </a:solidFill>
              </a:endParaRPr>
            </a:p>
          </p:txBody>
        </p:sp>
        <p:sp>
          <p:nvSpPr>
            <p:cNvPr id="23" name="Text 34">
              <a:extLst>
                <a:ext uri="{FF2B5EF4-FFF2-40B4-BE49-F238E27FC236}">
                  <a16:creationId xmlns:a16="http://schemas.microsoft.com/office/drawing/2014/main" id="{0AC6913E-A78B-B7C5-55C9-DC86DB1990DA}"/>
                </a:ext>
              </a:extLst>
            </p:cNvPr>
            <p:cNvSpPr/>
            <p:nvPr/>
          </p:nvSpPr>
          <p:spPr>
            <a:xfrm>
              <a:off x="5363558" y="3514235"/>
              <a:ext cx="2560320" cy="228600"/>
            </a:xfrm>
            <a:prstGeom prst="rect">
              <a:avLst/>
            </a:prstGeom>
            <a:noFill/>
            <a:ln/>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400" b="1">
                  <a:solidFill>
                    <a:schemeClr val="accent6">
                      <a:lumMod val="50000"/>
                    </a:schemeClr>
                  </a:solidFill>
                  <a:ea typeface="Calibri" pitchFamily="34" charset="-122"/>
                  <a:cs typeface="Calibri" pitchFamily="34" charset="-120"/>
                </a:rPr>
                <a:t>Production-ready</a:t>
              </a:r>
              <a:endParaRPr lang="en-US" sz="1400">
                <a:solidFill>
                  <a:schemeClr val="accent6">
                    <a:lumMod val="50000"/>
                  </a:schemeClr>
                </a:solidFill>
              </a:endParaRPr>
            </a:p>
          </p:txBody>
        </p:sp>
        <p:sp>
          <p:nvSpPr>
            <p:cNvPr id="24" name="Text 35">
              <a:extLst>
                <a:ext uri="{FF2B5EF4-FFF2-40B4-BE49-F238E27FC236}">
                  <a16:creationId xmlns:a16="http://schemas.microsoft.com/office/drawing/2014/main" id="{EA3106E1-825D-E284-E777-DEEC47906C59}"/>
                </a:ext>
              </a:extLst>
            </p:cNvPr>
            <p:cNvSpPr/>
            <p:nvPr/>
          </p:nvSpPr>
          <p:spPr>
            <a:xfrm>
              <a:off x="5380117" y="3765885"/>
              <a:ext cx="3080423" cy="741151"/>
            </a:xfrm>
            <a:prstGeom prst="rect">
              <a:avLst/>
            </a:prstGeom>
            <a:noFill/>
            <a:ln/>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4A5568"/>
                  </a:solidFill>
                  <a:ea typeface="Calibri"/>
                  <a:cs typeface="Calibri"/>
                </a:rPr>
                <a:t>First China Pharma R user group conference</a:t>
              </a:r>
            </a:p>
            <a:p>
              <a:r>
                <a:rPr lang="en-US" sz="1000">
                  <a:solidFill>
                    <a:srgbClr val="4A5568"/>
                  </a:solidFill>
                  <a:ea typeface="Calibri"/>
                  <a:cs typeface="Calibri"/>
                </a:rPr>
                <a:t>R submissions: Roche, J&amp;J, Novartis, Denali …</a:t>
              </a:r>
            </a:p>
            <a:p>
              <a:r>
                <a:rPr lang="en-US" sz="1000">
                  <a:solidFill>
                    <a:srgbClr val="4A5568"/>
                  </a:solidFill>
                  <a:ea typeface="Calibri"/>
                  <a:cs typeface="Calibri"/>
                </a:rPr>
                <a:t>R Submissions Working Group: </a:t>
              </a:r>
              <a:r>
                <a:rPr lang="en-US" sz="1000" err="1">
                  <a:solidFill>
                    <a:srgbClr val="4A5568"/>
                  </a:solidFill>
                  <a:ea typeface="Calibri"/>
                  <a:cs typeface="Calibri"/>
                </a:rPr>
                <a:t>WebAssembly</a:t>
              </a:r>
              <a:r>
                <a:rPr lang="en-US" sz="1000">
                  <a:solidFill>
                    <a:srgbClr val="4A5568"/>
                  </a:solidFill>
                  <a:ea typeface="Calibri"/>
                  <a:cs typeface="Calibri"/>
                </a:rPr>
                <a:t> vs Container, </a:t>
              </a:r>
            </a:p>
            <a:p>
              <a:r>
                <a:rPr lang="en-US" sz="1000">
                  <a:solidFill>
                    <a:srgbClr val="4A5568"/>
                  </a:solidFill>
                  <a:ea typeface="Calibri"/>
                  <a:cs typeface="Calibri"/>
                </a:rPr>
                <a:t>Dataset-JSON, AI + </a:t>
              </a:r>
              <a:r>
                <a:rPr lang="en-US" sz="1000" err="1">
                  <a:solidFill>
                    <a:srgbClr val="4A5568"/>
                  </a:solidFill>
                  <a:ea typeface="Calibri"/>
                  <a:cs typeface="Calibri"/>
                </a:rPr>
                <a:t>SimData</a:t>
              </a:r>
              <a:endParaRPr lang="en-US" sz="1000">
                <a:solidFill>
                  <a:srgbClr val="4A5568"/>
                </a:solidFill>
                <a:ea typeface="Calibri"/>
                <a:cs typeface="Calibri"/>
              </a:endParaRPr>
            </a:p>
            <a:p>
              <a:r>
                <a:rPr lang="en-US" sz="1000">
                  <a:solidFill>
                    <a:srgbClr val="4A5568"/>
                  </a:solidFill>
                  <a:ea typeface="+mn-lt"/>
                  <a:cs typeface="+mn-lt"/>
                </a:rPr>
                <a:t>Latest FDA guidance expands the file format for R package delivery</a:t>
              </a:r>
              <a:endParaRPr lang="en-US"/>
            </a:p>
          </p:txBody>
        </p:sp>
      </p:grpSp>
      <p:sp>
        <p:nvSpPr>
          <p:cNvPr id="39" name="Text 32">
            <a:extLst>
              <a:ext uri="{FF2B5EF4-FFF2-40B4-BE49-F238E27FC236}">
                <a16:creationId xmlns:a16="http://schemas.microsoft.com/office/drawing/2014/main" id="{37DBC536-F2AB-7D0C-01A9-0CBEF16AE56D}"/>
              </a:ext>
            </a:extLst>
          </p:cNvPr>
          <p:cNvSpPr/>
          <p:nvPr/>
        </p:nvSpPr>
        <p:spPr>
          <a:xfrm>
            <a:off x="5742516" y="4756957"/>
            <a:ext cx="504805" cy="578698"/>
          </a:xfrm>
          <a:prstGeom prst="rect">
            <a:avLst/>
          </a:prstGeom>
          <a:noFill/>
          <a:ln/>
        </p:spPr>
        <p:txBody>
          <a:bodyPr wrap="square"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a:solidFill>
                  <a:srgbClr val="1565C0"/>
                </a:solidFill>
              </a:rPr>
              <a:t>▶</a:t>
            </a:r>
          </a:p>
        </p:txBody>
      </p:sp>
    </p:spTree>
    <p:extLst>
      <p:ext uri="{BB962C8B-B14F-4D97-AF65-F5344CB8AC3E}">
        <p14:creationId xmlns:p14="http://schemas.microsoft.com/office/powerpoint/2010/main" val="2953218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2CFB-B3F2-AB90-9A98-3CEF55D7C00C}"/>
              </a:ext>
            </a:extLst>
          </p:cNvPr>
          <p:cNvSpPr>
            <a:spLocks noGrp="1"/>
          </p:cNvSpPr>
          <p:nvPr>
            <p:ph type="title"/>
          </p:nvPr>
        </p:nvSpPr>
        <p:spPr>
          <a:xfrm>
            <a:off x="288303" y="262267"/>
            <a:ext cx="6713538" cy="468590"/>
          </a:xfrm>
        </p:spPr>
        <p:txBody>
          <a:bodyPr/>
          <a:lstStyle/>
          <a:p>
            <a:r>
              <a:rPr lang="en-US" altLang="zh-CN"/>
              <a:t>What Do Health Authorities Say?</a:t>
            </a:r>
            <a:endParaRPr lang="zh-CN" altLang="en-US"/>
          </a:p>
        </p:txBody>
      </p:sp>
      <p:sp>
        <p:nvSpPr>
          <p:cNvPr id="5" name="Slide Number Placeholder 4">
            <a:extLst>
              <a:ext uri="{FF2B5EF4-FFF2-40B4-BE49-F238E27FC236}">
                <a16:creationId xmlns:a16="http://schemas.microsoft.com/office/drawing/2014/main" id="{3A6561D2-3DE5-F796-CFD8-44B1BF4B53E2}"/>
              </a:ext>
            </a:extLst>
          </p:cNvPr>
          <p:cNvSpPr>
            <a:spLocks noGrp="1"/>
          </p:cNvSpPr>
          <p:nvPr>
            <p:ph type="sldNum" sz="quarter" idx="12"/>
          </p:nvPr>
        </p:nvSpPr>
        <p:spPr/>
        <p:txBody>
          <a:bodyPr/>
          <a:lstStyle/>
          <a:p>
            <a:fld id="{AEC8D767-5246-2244-A4A3-B8AFB218393C}" type="slidenum">
              <a:rPr lang="en-GB" smtClean="0"/>
              <a:t>5</a:t>
            </a:fld>
            <a:endParaRPr lang="en-GB"/>
          </a:p>
        </p:txBody>
      </p:sp>
      <p:grpSp>
        <p:nvGrpSpPr>
          <p:cNvPr id="11" name="Group 10">
            <a:extLst>
              <a:ext uri="{FF2B5EF4-FFF2-40B4-BE49-F238E27FC236}">
                <a16:creationId xmlns:a16="http://schemas.microsoft.com/office/drawing/2014/main" id="{85112266-84D3-F71A-5352-EF312AF96ED7}"/>
              </a:ext>
            </a:extLst>
          </p:cNvPr>
          <p:cNvGrpSpPr/>
          <p:nvPr/>
        </p:nvGrpSpPr>
        <p:grpSpPr>
          <a:xfrm>
            <a:off x="727695" y="5438961"/>
            <a:ext cx="10736340" cy="640080"/>
            <a:chOff x="660400" y="5451233"/>
            <a:chExt cx="10736340" cy="640080"/>
          </a:xfrm>
        </p:grpSpPr>
        <p:sp>
          <p:nvSpPr>
            <p:cNvPr id="103" name="Shape 20">
              <a:extLst>
                <a:ext uri="{FF2B5EF4-FFF2-40B4-BE49-F238E27FC236}">
                  <a16:creationId xmlns:a16="http://schemas.microsoft.com/office/drawing/2014/main" id="{66D00B3F-92AC-F750-AC98-5E037DFDCB76}"/>
                </a:ext>
              </a:extLst>
            </p:cNvPr>
            <p:cNvSpPr/>
            <p:nvPr/>
          </p:nvSpPr>
          <p:spPr>
            <a:xfrm>
              <a:off x="660400" y="5451233"/>
              <a:ext cx="10736340" cy="640080"/>
            </a:xfrm>
            <a:prstGeom prst="rect">
              <a:avLst/>
            </a:prstGeom>
            <a:solidFill>
              <a:srgbClr val="FFF8E1"/>
            </a:solidFill>
            <a:ln/>
          </p:spPr>
          <p:txBody>
            <a:bodyPr/>
            <a:lstStyle/>
            <a:p>
              <a:endParaRPr lang="zh-CN" altLang="en-US"/>
            </a:p>
          </p:txBody>
        </p:sp>
        <p:sp>
          <p:nvSpPr>
            <p:cNvPr id="104" name="Shape 21">
              <a:extLst>
                <a:ext uri="{FF2B5EF4-FFF2-40B4-BE49-F238E27FC236}">
                  <a16:creationId xmlns:a16="http://schemas.microsoft.com/office/drawing/2014/main" id="{6C4A8FC2-0932-0057-2EE0-08B6ECF42366}"/>
                </a:ext>
              </a:extLst>
            </p:cNvPr>
            <p:cNvSpPr/>
            <p:nvPr/>
          </p:nvSpPr>
          <p:spPr>
            <a:xfrm>
              <a:off x="660400" y="5451233"/>
              <a:ext cx="54864" cy="640080"/>
            </a:xfrm>
            <a:prstGeom prst="rect">
              <a:avLst/>
            </a:prstGeom>
            <a:solidFill>
              <a:srgbClr val="F7B731"/>
            </a:solidFill>
            <a:ln/>
          </p:spPr>
          <p:txBody>
            <a:bodyPr/>
            <a:lstStyle/>
            <a:p>
              <a:endParaRPr lang="zh-CN" altLang="en-US"/>
            </a:p>
          </p:txBody>
        </p:sp>
        <p:sp>
          <p:nvSpPr>
            <p:cNvPr id="105" name="Text 22">
              <a:extLst>
                <a:ext uri="{FF2B5EF4-FFF2-40B4-BE49-F238E27FC236}">
                  <a16:creationId xmlns:a16="http://schemas.microsoft.com/office/drawing/2014/main" id="{0ED0E649-0272-9BBC-17BF-E43CD2D4A11D}"/>
                </a:ext>
              </a:extLst>
            </p:cNvPr>
            <p:cNvSpPr/>
            <p:nvPr/>
          </p:nvSpPr>
          <p:spPr>
            <a:xfrm>
              <a:off x="889000" y="5465851"/>
              <a:ext cx="9954901" cy="610844"/>
            </a:xfrm>
            <a:prstGeom prst="rect">
              <a:avLst/>
            </a:prstGeom>
            <a:noFill/>
            <a:ln/>
          </p:spPr>
          <p:txBody>
            <a:bodyPr wrap="square" lIns="0" tIns="0" rIns="0" bIns="0" rtlCol="0" anchor="ctr"/>
            <a:lstStyle/>
            <a:p>
              <a:r>
                <a:rPr lang="en-US" sz="1400" b="1">
                  <a:latin typeface="Johnson Text"/>
                  <a:ea typeface="Calibri"/>
                  <a:cs typeface="Calibri"/>
                </a:rPr>
                <a:t>What HAs care about: Conformance, Accuracy Traceability, Reproducibility — </a:t>
              </a:r>
              <a:r>
                <a:rPr lang="en-US" sz="1400" b="1">
                  <a:solidFill>
                    <a:srgbClr val="000000"/>
                  </a:solidFill>
                  <a:latin typeface="Johnson Text"/>
                  <a:ea typeface="Calibri"/>
                  <a:cs typeface="Calibri"/>
                </a:rPr>
                <a:t>not which software is being used</a:t>
              </a:r>
              <a:r>
                <a:rPr lang="en-US" sz="1400" b="1">
                  <a:latin typeface="Johnson Text"/>
                  <a:ea typeface="Calibri"/>
                  <a:cs typeface="Calibri"/>
                </a:rPr>
                <a:t>.</a:t>
              </a:r>
              <a:endParaRPr lang="en-US" sz="1400">
                <a:latin typeface="Johnson Text"/>
                <a:ea typeface="Calibri"/>
                <a:cs typeface="Calibri"/>
              </a:endParaRPr>
            </a:p>
          </p:txBody>
        </p:sp>
      </p:grpSp>
      <p:sp>
        <p:nvSpPr>
          <p:cNvPr id="6" name="Text 14">
            <a:extLst>
              <a:ext uri="{FF2B5EF4-FFF2-40B4-BE49-F238E27FC236}">
                <a16:creationId xmlns:a16="http://schemas.microsoft.com/office/drawing/2014/main" id="{DDB94EE3-B5E1-3A21-3916-2C1D964A454E}"/>
              </a:ext>
            </a:extLst>
          </p:cNvPr>
          <p:cNvSpPr/>
          <p:nvPr/>
        </p:nvSpPr>
        <p:spPr>
          <a:xfrm>
            <a:off x="6996737" y="1810339"/>
            <a:ext cx="3481496" cy="528986"/>
          </a:xfrm>
          <a:prstGeom prst="rect">
            <a:avLst/>
          </a:prstGeom>
          <a:noFill/>
          <a:ln/>
        </p:spPr>
        <p:txBody>
          <a:bodyPr wrap="square" lIns="0" tIns="0" rIns="0" bIns="0" rtlCol="0" anchor="ctr"/>
          <a:lstStyle/>
          <a:p>
            <a:pPr marL="0" indent="0">
              <a:buNone/>
            </a:pPr>
            <a:endParaRPr lang="en-US" sz="850" i="1">
              <a:solidFill>
                <a:srgbClr val="2C3E50"/>
              </a:solidFill>
              <a:ea typeface="Calibri"/>
              <a:cs typeface="Calibri"/>
            </a:endParaRPr>
          </a:p>
        </p:txBody>
      </p:sp>
      <p:grpSp>
        <p:nvGrpSpPr>
          <p:cNvPr id="10" name="Group 9">
            <a:extLst>
              <a:ext uri="{FF2B5EF4-FFF2-40B4-BE49-F238E27FC236}">
                <a16:creationId xmlns:a16="http://schemas.microsoft.com/office/drawing/2014/main" id="{BAB9DAD4-D286-D715-69F0-FE92965CD2C1}"/>
              </a:ext>
            </a:extLst>
          </p:cNvPr>
          <p:cNvGrpSpPr/>
          <p:nvPr/>
        </p:nvGrpSpPr>
        <p:grpSpPr>
          <a:xfrm>
            <a:off x="727695" y="931390"/>
            <a:ext cx="10736611" cy="4269259"/>
            <a:chOff x="761483" y="1071091"/>
            <a:chExt cx="9916989" cy="3943348"/>
          </a:xfrm>
        </p:grpSpPr>
        <p:grpSp>
          <p:nvGrpSpPr>
            <p:cNvPr id="8" name="Group 7">
              <a:extLst>
                <a:ext uri="{FF2B5EF4-FFF2-40B4-BE49-F238E27FC236}">
                  <a16:creationId xmlns:a16="http://schemas.microsoft.com/office/drawing/2014/main" id="{6088EEC7-C56F-03D8-0C2C-CFF267CBD512}"/>
                </a:ext>
              </a:extLst>
            </p:cNvPr>
            <p:cNvGrpSpPr/>
            <p:nvPr/>
          </p:nvGrpSpPr>
          <p:grpSpPr>
            <a:xfrm>
              <a:off x="761483" y="1071091"/>
              <a:ext cx="9916989" cy="3943348"/>
              <a:chOff x="761483" y="1071091"/>
              <a:chExt cx="9916989" cy="3943348"/>
            </a:xfrm>
          </p:grpSpPr>
          <p:grpSp>
            <p:nvGrpSpPr>
              <p:cNvPr id="7" name="Group 6">
                <a:extLst>
                  <a:ext uri="{FF2B5EF4-FFF2-40B4-BE49-F238E27FC236}">
                    <a16:creationId xmlns:a16="http://schemas.microsoft.com/office/drawing/2014/main" id="{F716714C-439E-CDFF-0E73-071E213480CD}"/>
                  </a:ext>
                </a:extLst>
              </p:cNvPr>
              <p:cNvGrpSpPr/>
              <p:nvPr/>
            </p:nvGrpSpPr>
            <p:grpSpPr>
              <a:xfrm>
                <a:off x="761483" y="1071091"/>
                <a:ext cx="9916989" cy="3943348"/>
                <a:chOff x="761483" y="1071091"/>
                <a:chExt cx="9916989" cy="3943348"/>
              </a:xfrm>
            </p:grpSpPr>
            <p:grpSp>
              <p:nvGrpSpPr>
                <p:cNvPr id="102" name="Group 101">
                  <a:extLst>
                    <a:ext uri="{FF2B5EF4-FFF2-40B4-BE49-F238E27FC236}">
                      <a16:creationId xmlns:a16="http://schemas.microsoft.com/office/drawing/2014/main" id="{2EC6101F-C36C-C397-BCDA-0C78DCDC10C3}"/>
                    </a:ext>
                  </a:extLst>
                </p:cNvPr>
                <p:cNvGrpSpPr/>
                <p:nvPr/>
              </p:nvGrpSpPr>
              <p:grpSpPr>
                <a:xfrm>
                  <a:off x="761483" y="1071091"/>
                  <a:ext cx="9916989" cy="3943348"/>
                  <a:chOff x="274320" y="1005840"/>
                  <a:chExt cx="8595360" cy="3749040"/>
                </a:xfrm>
              </p:grpSpPr>
              <p:sp>
                <p:nvSpPr>
                  <p:cNvPr id="74" name="Shape 3">
                    <a:extLst>
                      <a:ext uri="{FF2B5EF4-FFF2-40B4-BE49-F238E27FC236}">
                        <a16:creationId xmlns:a16="http://schemas.microsoft.com/office/drawing/2014/main" id="{3B4D28D3-F144-6C16-E1E6-E6BCF7882C46}"/>
                      </a:ext>
                    </a:extLst>
                  </p:cNvPr>
                  <p:cNvSpPr/>
                  <p:nvPr/>
                </p:nvSpPr>
                <p:spPr>
                  <a:xfrm>
                    <a:off x="274320" y="1005840"/>
                    <a:ext cx="4160520" cy="1783080"/>
                  </a:xfrm>
                  <a:prstGeom prst="rect">
                    <a:avLst/>
                  </a:prstGeom>
                  <a:solidFill>
                    <a:srgbClr val="F0F4F5"/>
                  </a:solidFill>
                  <a:ln/>
                  <a:effectLst>
                    <a:outerShdw blurRad="50800" dist="25400" dir="8100000" algn="bl" rotWithShape="0">
                      <a:srgbClr val="000000">
                        <a:alpha val="10000"/>
                      </a:srgbClr>
                    </a:outerShdw>
                  </a:effectLst>
                </p:spPr>
                <p:txBody>
                  <a:bodyPr/>
                  <a:lstStyle/>
                  <a:p>
                    <a:endParaRPr lang="zh-CN" altLang="en-US"/>
                  </a:p>
                </p:txBody>
              </p:sp>
              <p:sp>
                <p:nvSpPr>
                  <p:cNvPr id="75" name="Shape 4">
                    <a:extLst>
                      <a:ext uri="{FF2B5EF4-FFF2-40B4-BE49-F238E27FC236}">
                        <a16:creationId xmlns:a16="http://schemas.microsoft.com/office/drawing/2014/main" id="{DF32AC25-4442-9255-A38A-7DFF9376F804}"/>
                      </a:ext>
                    </a:extLst>
                  </p:cNvPr>
                  <p:cNvSpPr/>
                  <p:nvPr/>
                </p:nvSpPr>
                <p:spPr>
                  <a:xfrm>
                    <a:off x="274320" y="1005840"/>
                    <a:ext cx="822960" cy="320040"/>
                  </a:xfrm>
                  <a:prstGeom prst="rect">
                    <a:avLst/>
                  </a:prstGeom>
                  <a:solidFill>
                    <a:srgbClr val="2980B9"/>
                  </a:solidFill>
                  <a:ln/>
                </p:spPr>
                <p:txBody>
                  <a:bodyPr/>
                  <a:lstStyle/>
                  <a:p>
                    <a:endParaRPr lang="zh-CN" altLang="en-US"/>
                  </a:p>
                </p:txBody>
              </p:sp>
              <p:sp>
                <p:nvSpPr>
                  <p:cNvPr id="76" name="Text 5">
                    <a:extLst>
                      <a:ext uri="{FF2B5EF4-FFF2-40B4-BE49-F238E27FC236}">
                        <a16:creationId xmlns:a16="http://schemas.microsoft.com/office/drawing/2014/main" id="{16B10CA9-8067-15DC-64A4-A64B83326129}"/>
                      </a:ext>
                    </a:extLst>
                  </p:cNvPr>
                  <p:cNvSpPr/>
                  <p:nvPr/>
                </p:nvSpPr>
                <p:spPr>
                  <a:xfrm>
                    <a:off x="274320" y="1005840"/>
                    <a:ext cx="822960" cy="320040"/>
                  </a:xfrm>
                  <a:prstGeom prst="rect">
                    <a:avLst/>
                  </a:prstGeom>
                  <a:solidFill>
                    <a:srgbClr val="004585"/>
                  </a:solidFill>
                  <a:ln/>
                </p:spPr>
                <p:txBody>
                  <a:bodyPr wrap="square" rtlCol="0" anchor="ctr"/>
                  <a:lstStyle/>
                  <a:p>
                    <a:pPr marL="0" indent="0" algn="ctr">
                      <a:buNone/>
                    </a:pPr>
                    <a:r>
                      <a:rPr lang="en-US" sz="1100" b="1">
                        <a:solidFill>
                          <a:srgbClr val="FFFFFF"/>
                        </a:solidFill>
                        <a:latin typeface="Johnson Text" panose="00000500000000000000" pitchFamily="50" charset="0"/>
                        <a:ea typeface="Calibri" pitchFamily="34" charset="-122"/>
                        <a:cs typeface="Calibri" pitchFamily="34" charset="-120"/>
                      </a:rPr>
                      <a:t>🇺🇸 FDA</a:t>
                    </a:r>
                    <a:endParaRPr lang="en-US" sz="1100"/>
                  </a:p>
                </p:txBody>
              </p:sp>
              <p:sp>
                <p:nvSpPr>
                  <p:cNvPr id="77" name="Shape 6">
                    <a:extLst>
                      <a:ext uri="{FF2B5EF4-FFF2-40B4-BE49-F238E27FC236}">
                        <a16:creationId xmlns:a16="http://schemas.microsoft.com/office/drawing/2014/main" id="{681421ED-8958-255A-2478-FFF0F4C60207}"/>
                      </a:ext>
                    </a:extLst>
                  </p:cNvPr>
                  <p:cNvSpPr/>
                  <p:nvPr/>
                </p:nvSpPr>
                <p:spPr>
                  <a:xfrm>
                    <a:off x="1143000" y="1051560"/>
                    <a:ext cx="36576" cy="502920"/>
                  </a:xfrm>
                  <a:prstGeom prst="rect">
                    <a:avLst/>
                  </a:prstGeom>
                  <a:solidFill>
                    <a:schemeClr val="accent6"/>
                  </a:solidFill>
                  <a:ln/>
                </p:spPr>
                <p:txBody>
                  <a:bodyPr/>
                  <a:lstStyle/>
                  <a:p>
                    <a:endParaRPr lang="zh-CN" altLang="en-US"/>
                  </a:p>
                </p:txBody>
              </p:sp>
              <p:sp>
                <p:nvSpPr>
                  <p:cNvPr id="78" name="Text 7">
                    <a:extLst>
                      <a:ext uri="{FF2B5EF4-FFF2-40B4-BE49-F238E27FC236}">
                        <a16:creationId xmlns:a16="http://schemas.microsoft.com/office/drawing/2014/main" id="{DA41E66C-A1C3-928C-FA2A-6AE95B6D0E0E}"/>
                      </a:ext>
                    </a:extLst>
                  </p:cNvPr>
                  <p:cNvSpPr/>
                  <p:nvPr/>
                </p:nvSpPr>
                <p:spPr>
                  <a:xfrm>
                    <a:off x="1274976" y="1118153"/>
                    <a:ext cx="3017520" cy="625517"/>
                  </a:xfrm>
                  <a:prstGeom prst="rect">
                    <a:avLst/>
                  </a:prstGeom>
                  <a:noFill/>
                  <a:ln/>
                </p:spPr>
                <p:txBody>
                  <a:bodyPr wrap="square" lIns="0" tIns="0" rIns="0" bIns="0" rtlCol="0" anchor="t"/>
                  <a:lstStyle/>
                  <a:p>
                    <a:r>
                      <a:rPr lang="en-US" sz="1000" i="1">
                        <a:ea typeface="Calibri" pitchFamily="34" charset="-122"/>
                        <a:cs typeface="Calibri" pitchFamily="34" charset="-120"/>
                      </a:rPr>
                      <a:t>"FDA does not require use of any specific software for statistical analyses...</a:t>
                    </a:r>
                    <a:r>
                      <a:rPr lang="en-US" altLang="ja-JP" sz="1000" i="1">
                        <a:ea typeface="Calibri"/>
                        <a:cs typeface="Calibri"/>
                      </a:rPr>
                      <a:t>" </a:t>
                    </a:r>
                    <a:endParaRPr lang="en-US" sz="1000" i="1">
                      <a:ea typeface="Calibri" pitchFamily="34" charset="-122"/>
                      <a:cs typeface="Calibri" pitchFamily="34" charset="-120"/>
                    </a:endParaRPr>
                  </a:p>
                  <a:p>
                    <a:pPr marL="0" indent="0">
                      <a:buNone/>
                    </a:pPr>
                    <a:endParaRPr lang="en-US" sz="1000" i="1">
                      <a:ea typeface="Calibri" pitchFamily="34" charset="-122"/>
                      <a:cs typeface="Calibri" pitchFamily="34" charset="-120"/>
                    </a:endParaRPr>
                  </a:p>
                  <a:p>
                    <a:r>
                      <a:rPr lang="en-US" altLang="zh-CN" sz="1000">
                        <a:solidFill>
                          <a:srgbClr val="4A5568"/>
                        </a:solidFill>
                        <a:ea typeface="Calibri" pitchFamily="34" charset="-122"/>
                        <a:cs typeface="Calibri" pitchFamily="34" charset="-120"/>
                      </a:rPr>
                      <a:t>— FDA Statistical Software Clarifying Statement, 2015</a:t>
                    </a:r>
                    <a:endParaRPr lang="en-US" sz="1000" i="1">
                      <a:ea typeface="Calibri" pitchFamily="34" charset="-122"/>
                      <a:cs typeface="Calibri" pitchFamily="34" charset="-120"/>
                    </a:endParaRPr>
                  </a:p>
                </p:txBody>
              </p:sp>
              <p:sp>
                <p:nvSpPr>
                  <p:cNvPr id="80" name="Text 9">
                    <a:extLst>
                      <a:ext uri="{FF2B5EF4-FFF2-40B4-BE49-F238E27FC236}">
                        <a16:creationId xmlns:a16="http://schemas.microsoft.com/office/drawing/2014/main" id="{C25CCA82-A215-7EF2-B3F5-AA6545322067}"/>
                      </a:ext>
                    </a:extLst>
                  </p:cNvPr>
                  <p:cNvSpPr/>
                  <p:nvPr/>
                </p:nvSpPr>
                <p:spPr>
                  <a:xfrm>
                    <a:off x="384969" y="2055125"/>
                    <a:ext cx="3177706" cy="642356"/>
                  </a:xfrm>
                  <a:prstGeom prst="rect">
                    <a:avLst/>
                  </a:prstGeom>
                  <a:noFill/>
                  <a:ln/>
                </p:spPr>
                <p:txBody>
                  <a:bodyPr wrap="square" lIns="0" tIns="0" rIns="0" bIns="0" rtlCol="0" anchor="ctr"/>
                  <a:lstStyle/>
                  <a:p>
                    <a:r>
                      <a:rPr lang="en-US" sz="1000" b="1">
                        <a:solidFill>
                          <a:srgbClr val="4A5568"/>
                        </a:solidFill>
                        <a:ea typeface="Calibri"/>
                        <a:cs typeface="Segoe UI"/>
                        <a:hlinkClick r:id="rId3">
                          <a:extLst>
                            <a:ext uri="{A12FA001-AC4F-418D-AE19-62706E023703}">
                              <ahyp:hlinkClr xmlns:ahyp="http://schemas.microsoft.com/office/drawing/2018/hyperlinkcolor" val="tx"/>
                            </a:ext>
                          </a:extLst>
                        </a:hlinkClick>
                      </a:rPr>
                      <a:t>2025-08: Updated file format added:</a:t>
                    </a:r>
                    <a:r>
                      <a:rPr lang="en-US" sz="1000">
                        <a:solidFill>
                          <a:srgbClr val="4A5568"/>
                        </a:solidFill>
                        <a:ea typeface="Calibri"/>
                        <a:cs typeface="Segoe UI"/>
                      </a:rPr>
                      <a:t> </a:t>
                    </a:r>
                  </a:p>
                  <a:p>
                    <a:pPr marL="171450" indent="-171450">
                      <a:buFont typeface="Arial" panose="020B0604020202020204" pitchFamily="34" charset="0"/>
                      <a:buChar char="•"/>
                    </a:pPr>
                    <a:r>
                      <a:rPr lang="en-US" sz="1000" b="1">
                        <a:solidFill>
                          <a:srgbClr val="4A5568"/>
                        </a:solidFill>
                        <a:ea typeface="Calibri"/>
                        <a:cs typeface="Segoe UI"/>
                      </a:rPr>
                      <a:t>Modeling &amp; Simulation Reporting</a:t>
                    </a:r>
                    <a:r>
                      <a:rPr lang="en-US" sz="1000">
                        <a:solidFill>
                          <a:srgbClr val="4A5568"/>
                        </a:solidFill>
                        <a:ea typeface="Calibri"/>
                        <a:cs typeface="Segoe UI"/>
                      </a:rPr>
                      <a:t>: </a:t>
                    </a:r>
                    <a:r>
                      <a:rPr lang="en-US" sz="1000" err="1">
                        <a:solidFill>
                          <a:srgbClr val="4A5568"/>
                        </a:solidFill>
                        <a:ea typeface="Calibri"/>
                        <a:cs typeface="Segoe UI"/>
                      </a:rPr>
                      <a:t>rds</a:t>
                    </a:r>
                    <a:r>
                      <a:rPr lang="en-US" sz="1000">
                        <a:solidFill>
                          <a:srgbClr val="4A5568"/>
                        </a:solidFill>
                        <a:ea typeface="Calibri"/>
                        <a:cs typeface="Segoe UI"/>
                      </a:rPr>
                      <a:t>, .</a:t>
                    </a:r>
                    <a:r>
                      <a:rPr lang="en-US" sz="1000" err="1">
                        <a:solidFill>
                          <a:srgbClr val="4A5568"/>
                        </a:solidFill>
                        <a:ea typeface="Calibri"/>
                        <a:cs typeface="Segoe UI"/>
                      </a:rPr>
                      <a:t>rdb</a:t>
                    </a:r>
                    <a:r>
                      <a:rPr lang="en-US" sz="1000">
                        <a:solidFill>
                          <a:srgbClr val="4A5568"/>
                        </a:solidFill>
                        <a:ea typeface="Calibri"/>
                        <a:cs typeface="Segoe UI"/>
                      </a:rPr>
                      <a:t>, .</a:t>
                    </a:r>
                    <a:r>
                      <a:rPr lang="en-US" sz="1000" err="1">
                        <a:solidFill>
                          <a:srgbClr val="4A5568"/>
                        </a:solidFill>
                        <a:ea typeface="Calibri"/>
                        <a:cs typeface="Segoe UI"/>
                      </a:rPr>
                      <a:t>rdx</a:t>
                    </a:r>
                    <a:r>
                      <a:rPr lang="en-US" sz="1000">
                        <a:solidFill>
                          <a:srgbClr val="4A5568"/>
                        </a:solidFill>
                        <a:ea typeface="Calibri"/>
                        <a:cs typeface="Segoe UI"/>
                      </a:rPr>
                      <a:t>, .</a:t>
                    </a:r>
                    <a:r>
                      <a:rPr lang="en-US" sz="1000" err="1">
                        <a:solidFill>
                          <a:srgbClr val="4A5568"/>
                        </a:solidFill>
                        <a:ea typeface="Calibri"/>
                        <a:cs typeface="Segoe UI"/>
                      </a:rPr>
                      <a:t>rdata</a:t>
                    </a:r>
                    <a:r>
                      <a:rPr lang="en-US" sz="1000">
                        <a:solidFill>
                          <a:srgbClr val="4A5568"/>
                        </a:solidFill>
                        <a:ea typeface="Calibri"/>
                        <a:cs typeface="Segoe UI"/>
                      </a:rPr>
                      <a:t>/.</a:t>
                    </a:r>
                    <a:r>
                      <a:rPr lang="en-US" sz="1000" err="1">
                        <a:solidFill>
                          <a:srgbClr val="4A5568"/>
                        </a:solidFill>
                        <a:ea typeface="Calibri"/>
                        <a:cs typeface="Segoe UI"/>
                      </a:rPr>
                      <a:t>rda</a:t>
                    </a:r>
                    <a:r>
                      <a:rPr lang="en-US" sz="1000">
                        <a:solidFill>
                          <a:srgbClr val="4A5568"/>
                        </a:solidFill>
                        <a:ea typeface="Calibri"/>
                        <a:cs typeface="Segoe UI"/>
                      </a:rPr>
                      <a:t>, .md, .</a:t>
                    </a:r>
                    <a:r>
                      <a:rPr lang="en-US" sz="1000" err="1">
                        <a:solidFill>
                          <a:srgbClr val="4A5568"/>
                        </a:solidFill>
                        <a:ea typeface="Calibri"/>
                        <a:cs typeface="Segoe UI"/>
                      </a:rPr>
                      <a:t>rd</a:t>
                    </a:r>
                    <a:r>
                      <a:rPr lang="en-US" sz="1000">
                        <a:solidFill>
                          <a:srgbClr val="4A5568"/>
                        </a:solidFill>
                        <a:ea typeface="Calibri"/>
                        <a:cs typeface="Segoe UI"/>
                      </a:rPr>
                      <a:t> (for delivering R packages)</a:t>
                    </a:r>
                  </a:p>
                  <a:p>
                    <a:pPr marL="171450" indent="-171450">
                      <a:buFont typeface="Arial" panose="020B0604020202020204" pitchFamily="34" charset="0"/>
                      <a:buChar char="•"/>
                    </a:pPr>
                    <a:r>
                      <a:rPr lang="en-US" sz="1000" b="1">
                        <a:solidFill>
                          <a:srgbClr val="4A5568"/>
                        </a:solidFill>
                        <a:ea typeface="Calibri"/>
                        <a:cs typeface="Segoe UI"/>
                      </a:rPr>
                      <a:t>Expanded permissible use</a:t>
                    </a:r>
                    <a:r>
                      <a:rPr lang="en-US" sz="1000">
                        <a:solidFill>
                          <a:srgbClr val="4A5568"/>
                        </a:solidFill>
                        <a:ea typeface="Calibri"/>
                        <a:cs typeface="Segoe UI"/>
                      </a:rPr>
                      <a:t> of .zip and .html for R packages  </a:t>
                    </a:r>
                    <a:endParaRPr lang="en-US" sz="1000">
                      <a:solidFill>
                        <a:srgbClr val="4A5568"/>
                      </a:solidFill>
                    </a:endParaRPr>
                  </a:p>
                  <a:p>
                    <a:r>
                      <a:rPr lang="en-US" altLang="zh-CN" sz="1000">
                        <a:solidFill>
                          <a:srgbClr val="4A5568"/>
                        </a:solidFill>
                        <a:ea typeface="Calibri"/>
                        <a:cs typeface="Calibri"/>
                      </a:rPr>
                      <a:t>Active collaboration with R Consortium.</a:t>
                    </a:r>
                  </a:p>
                </p:txBody>
              </p:sp>
              <p:sp>
                <p:nvSpPr>
                  <p:cNvPr id="81" name="Shape 10">
                    <a:extLst>
                      <a:ext uri="{FF2B5EF4-FFF2-40B4-BE49-F238E27FC236}">
                        <a16:creationId xmlns:a16="http://schemas.microsoft.com/office/drawing/2014/main" id="{17DEF248-E6FD-B395-47A7-3A95B81C209E}"/>
                      </a:ext>
                    </a:extLst>
                  </p:cNvPr>
                  <p:cNvSpPr/>
                  <p:nvPr/>
                </p:nvSpPr>
                <p:spPr>
                  <a:xfrm>
                    <a:off x="4709160" y="1005840"/>
                    <a:ext cx="4160520" cy="1783080"/>
                  </a:xfrm>
                  <a:prstGeom prst="rect">
                    <a:avLst/>
                  </a:prstGeom>
                  <a:solidFill>
                    <a:srgbClr val="F0F4F5"/>
                  </a:solidFill>
                  <a:ln/>
                  <a:effectLst>
                    <a:outerShdw blurRad="50800" dist="25400" dir="8100000" algn="bl" rotWithShape="0">
                      <a:srgbClr val="000000">
                        <a:alpha val="10000"/>
                      </a:srgbClr>
                    </a:outerShdw>
                  </a:effectLst>
                </p:spPr>
                <p:txBody>
                  <a:bodyPr/>
                  <a:lstStyle/>
                  <a:p>
                    <a:endParaRPr lang="zh-CN" altLang="en-US"/>
                  </a:p>
                </p:txBody>
              </p:sp>
              <p:sp>
                <p:nvSpPr>
                  <p:cNvPr id="82" name="Shape 11">
                    <a:extLst>
                      <a:ext uri="{FF2B5EF4-FFF2-40B4-BE49-F238E27FC236}">
                        <a16:creationId xmlns:a16="http://schemas.microsoft.com/office/drawing/2014/main" id="{A1FC8580-46D3-E1C4-4994-EE17DBBBFDA8}"/>
                      </a:ext>
                    </a:extLst>
                  </p:cNvPr>
                  <p:cNvSpPr/>
                  <p:nvPr/>
                </p:nvSpPr>
                <p:spPr>
                  <a:xfrm>
                    <a:off x="4709160" y="1005840"/>
                    <a:ext cx="822960" cy="320040"/>
                  </a:xfrm>
                  <a:prstGeom prst="rect">
                    <a:avLst/>
                  </a:prstGeom>
                  <a:solidFill>
                    <a:srgbClr val="27AE60"/>
                  </a:solidFill>
                  <a:ln/>
                </p:spPr>
                <p:txBody>
                  <a:bodyPr/>
                  <a:lstStyle/>
                  <a:p>
                    <a:endParaRPr lang="zh-CN" altLang="en-US"/>
                  </a:p>
                </p:txBody>
              </p:sp>
              <p:sp>
                <p:nvSpPr>
                  <p:cNvPr id="83" name="Text 12">
                    <a:extLst>
                      <a:ext uri="{FF2B5EF4-FFF2-40B4-BE49-F238E27FC236}">
                        <a16:creationId xmlns:a16="http://schemas.microsoft.com/office/drawing/2014/main" id="{23C1F837-8B4E-FCF3-1666-CBEE53575011}"/>
                      </a:ext>
                    </a:extLst>
                  </p:cNvPr>
                  <p:cNvSpPr/>
                  <p:nvPr/>
                </p:nvSpPr>
                <p:spPr>
                  <a:xfrm>
                    <a:off x="4709160" y="1005840"/>
                    <a:ext cx="822960" cy="320040"/>
                  </a:xfrm>
                  <a:prstGeom prst="rect">
                    <a:avLst/>
                  </a:prstGeom>
                  <a:solidFill>
                    <a:srgbClr val="008B8B"/>
                  </a:solidFill>
                  <a:ln/>
                </p:spPr>
                <p:txBody>
                  <a:bodyPr wrap="square" rtlCol="0" anchor="ctr"/>
                  <a:lstStyle/>
                  <a:p>
                    <a:pPr marL="0" indent="0" algn="ctr">
                      <a:buNone/>
                    </a:pPr>
                    <a:r>
                      <a:rPr lang="en-US" sz="1100" b="1">
                        <a:solidFill>
                          <a:srgbClr val="FFFFFF"/>
                        </a:solidFill>
                        <a:latin typeface="Johnson Text" panose="00000500000000000000" pitchFamily="50" charset="0"/>
                        <a:ea typeface="Calibri" pitchFamily="34" charset="-122"/>
                        <a:cs typeface="Calibri" pitchFamily="34" charset="-120"/>
                      </a:rPr>
                      <a:t>🇪🇺 EMA</a:t>
                    </a:r>
                    <a:endParaRPr lang="en-US" sz="1100"/>
                  </a:p>
                </p:txBody>
              </p:sp>
              <p:sp>
                <p:nvSpPr>
                  <p:cNvPr id="84" name="Shape 13">
                    <a:extLst>
                      <a:ext uri="{FF2B5EF4-FFF2-40B4-BE49-F238E27FC236}">
                        <a16:creationId xmlns:a16="http://schemas.microsoft.com/office/drawing/2014/main" id="{D8BC24F2-B07C-4416-8E3F-8216C8421459}"/>
                      </a:ext>
                    </a:extLst>
                  </p:cNvPr>
                  <p:cNvSpPr/>
                  <p:nvPr/>
                </p:nvSpPr>
                <p:spPr>
                  <a:xfrm>
                    <a:off x="5577840" y="1051560"/>
                    <a:ext cx="36576" cy="502920"/>
                  </a:xfrm>
                  <a:prstGeom prst="rect">
                    <a:avLst/>
                  </a:prstGeom>
                  <a:solidFill>
                    <a:srgbClr val="008B8B"/>
                  </a:solidFill>
                  <a:ln/>
                </p:spPr>
                <p:txBody>
                  <a:bodyPr/>
                  <a:lstStyle/>
                  <a:p>
                    <a:endParaRPr lang="zh-CN" altLang="en-US"/>
                  </a:p>
                </p:txBody>
              </p:sp>
              <p:sp>
                <p:nvSpPr>
                  <p:cNvPr id="85" name="Text 14">
                    <a:extLst>
                      <a:ext uri="{FF2B5EF4-FFF2-40B4-BE49-F238E27FC236}">
                        <a16:creationId xmlns:a16="http://schemas.microsoft.com/office/drawing/2014/main" id="{A279F318-F619-639E-6D05-DE3C1C219B91}"/>
                      </a:ext>
                    </a:extLst>
                  </p:cNvPr>
                  <p:cNvSpPr/>
                  <p:nvPr/>
                </p:nvSpPr>
                <p:spPr>
                  <a:xfrm>
                    <a:off x="5685866" y="1833498"/>
                    <a:ext cx="3017520" cy="502920"/>
                  </a:xfrm>
                  <a:prstGeom prst="rect">
                    <a:avLst/>
                  </a:prstGeom>
                  <a:noFill/>
                  <a:ln/>
                </p:spPr>
                <p:txBody>
                  <a:bodyPr wrap="square" lIns="0" tIns="0" rIns="0" bIns="0" rtlCol="0" anchor="ctr"/>
                  <a:lstStyle/>
                  <a:p>
                    <a:pPr marL="0" indent="0">
                      <a:buNone/>
                    </a:pPr>
                    <a:r>
                      <a:rPr lang="en-US" sz="1000" i="1">
                        <a:solidFill>
                          <a:srgbClr val="2C3E50"/>
                        </a:solidFill>
                        <a:ea typeface="Calibri" pitchFamily="34" charset="-122"/>
                        <a:cs typeface="Calibri" pitchFamily="34" charset="-120"/>
                      </a:rPr>
                      <a:t>"The replicated analysis is consistent with results provided by the applicant."</a:t>
                    </a:r>
                  </a:p>
                  <a:p>
                    <a:endParaRPr lang="en-US" sz="1000" i="1">
                      <a:solidFill>
                        <a:srgbClr val="2C3E50"/>
                      </a:solidFill>
                      <a:ea typeface="Calibri"/>
                      <a:cs typeface="Calibri"/>
                    </a:endParaRPr>
                  </a:p>
                  <a:p>
                    <a:r>
                      <a:rPr lang="en-US" altLang="zh-CN" sz="1000">
                        <a:solidFill>
                          <a:srgbClr val="4A5568"/>
                        </a:solidFill>
                        <a:ea typeface="Calibri" pitchFamily="34" charset="-122"/>
                        <a:cs typeface="Calibri" pitchFamily="34" charset="-120"/>
                      </a:rPr>
                      <a:t>— </a:t>
                    </a:r>
                    <a:r>
                      <a:rPr lang="en-US" sz="1000">
                        <a:solidFill>
                          <a:srgbClr val="4A5568"/>
                        </a:solidFill>
                        <a:ea typeface="Calibri"/>
                        <a:cs typeface="Calibri"/>
                      </a:rPr>
                      <a:t>EMA Raw Data Pilot Report (Roche submission)</a:t>
                    </a:r>
                    <a:endParaRPr lang="en-US" sz="1000">
                      <a:solidFill>
                        <a:srgbClr val="4A5568"/>
                      </a:solidFill>
                    </a:endParaRPr>
                  </a:p>
                </p:txBody>
              </p:sp>
              <p:sp>
                <p:nvSpPr>
                  <p:cNvPr id="87" name="Text 16">
                    <a:extLst>
                      <a:ext uri="{FF2B5EF4-FFF2-40B4-BE49-F238E27FC236}">
                        <a16:creationId xmlns:a16="http://schemas.microsoft.com/office/drawing/2014/main" id="{0ED20428-61E1-1D88-A78F-3D018879AEB2}"/>
                      </a:ext>
                    </a:extLst>
                  </p:cNvPr>
                  <p:cNvSpPr/>
                  <p:nvPr/>
                </p:nvSpPr>
                <p:spPr>
                  <a:xfrm>
                    <a:off x="4936436" y="2293154"/>
                    <a:ext cx="3890928" cy="403868"/>
                  </a:xfrm>
                  <a:prstGeom prst="rect">
                    <a:avLst/>
                  </a:prstGeom>
                  <a:noFill/>
                  <a:ln/>
                </p:spPr>
                <p:txBody>
                  <a:bodyPr wrap="square" lIns="0" tIns="0" rIns="0" bIns="0" rtlCol="0" anchor="ctr"/>
                  <a:lstStyle/>
                  <a:p>
                    <a:pPr marL="0" indent="0">
                      <a:buNone/>
                    </a:pPr>
                    <a:r>
                      <a:rPr lang="en-US" sz="1000">
                        <a:solidFill>
                          <a:srgbClr val="4A5568"/>
                        </a:solidFill>
                        <a:ea typeface="Calibri"/>
                        <a:cs typeface="Calibri"/>
                      </a:rPr>
                      <a:t>Focuses on software reliability and validation .</a:t>
                    </a:r>
                  </a:p>
                </p:txBody>
              </p:sp>
              <p:sp>
                <p:nvSpPr>
                  <p:cNvPr id="88" name="Shape 17">
                    <a:extLst>
                      <a:ext uri="{FF2B5EF4-FFF2-40B4-BE49-F238E27FC236}">
                        <a16:creationId xmlns:a16="http://schemas.microsoft.com/office/drawing/2014/main" id="{E7803821-1DDE-25F7-75A9-F95E3C5C3292}"/>
                      </a:ext>
                    </a:extLst>
                  </p:cNvPr>
                  <p:cNvSpPr/>
                  <p:nvPr/>
                </p:nvSpPr>
                <p:spPr>
                  <a:xfrm>
                    <a:off x="274320" y="2971800"/>
                    <a:ext cx="4160520" cy="1783080"/>
                  </a:xfrm>
                  <a:prstGeom prst="rect">
                    <a:avLst/>
                  </a:prstGeom>
                  <a:solidFill>
                    <a:srgbClr val="F0F4F5"/>
                  </a:solidFill>
                  <a:ln/>
                  <a:effectLst>
                    <a:outerShdw blurRad="50800" dist="25400" dir="8100000" algn="bl" rotWithShape="0">
                      <a:srgbClr val="000000">
                        <a:alpha val="10000"/>
                      </a:srgbClr>
                    </a:outerShdw>
                  </a:effectLst>
                </p:spPr>
                <p:txBody>
                  <a:bodyPr/>
                  <a:lstStyle/>
                  <a:p>
                    <a:endParaRPr lang="zh-CN" altLang="en-US"/>
                  </a:p>
                </p:txBody>
              </p:sp>
              <p:sp>
                <p:nvSpPr>
                  <p:cNvPr id="89" name="Shape 18">
                    <a:extLst>
                      <a:ext uri="{FF2B5EF4-FFF2-40B4-BE49-F238E27FC236}">
                        <a16:creationId xmlns:a16="http://schemas.microsoft.com/office/drawing/2014/main" id="{DB40B200-AB64-B406-815C-AC5A64C5AA24}"/>
                      </a:ext>
                    </a:extLst>
                  </p:cNvPr>
                  <p:cNvSpPr/>
                  <p:nvPr/>
                </p:nvSpPr>
                <p:spPr>
                  <a:xfrm>
                    <a:off x="274320" y="2971800"/>
                    <a:ext cx="822960" cy="320040"/>
                  </a:xfrm>
                  <a:prstGeom prst="rect">
                    <a:avLst/>
                  </a:prstGeom>
                  <a:solidFill>
                    <a:srgbClr val="D51920"/>
                  </a:solidFill>
                  <a:ln/>
                </p:spPr>
                <p:txBody>
                  <a:bodyPr/>
                  <a:lstStyle/>
                  <a:p>
                    <a:endParaRPr lang="zh-CN" altLang="en-US"/>
                  </a:p>
                </p:txBody>
              </p:sp>
              <p:sp>
                <p:nvSpPr>
                  <p:cNvPr id="90" name="Text 19">
                    <a:extLst>
                      <a:ext uri="{FF2B5EF4-FFF2-40B4-BE49-F238E27FC236}">
                        <a16:creationId xmlns:a16="http://schemas.microsoft.com/office/drawing/2014/main" id="{A2345594-DD87-CE16-52F9-924C0829FBB7}"/>
                      </a:ext>
                    </a:extLst>
                  </p:cNvPr>
                  <p:cNvSpPr/>
                  <p:nvPr/>
                </p:nvSpPr>
                <p:spPr>
                  <a:xfrm>
                    <a:off x="274320" y="2971800"/>
                    <a:ext cx="822960" cy="320040"/>
                  </a:xfrm>
                  <a:prstGeom prst="rect">
                    <a:avLst/>
                  </a:prstGeom>
                  <a:solidFill>
                    <a:schemeClr val="accent1"/>
                  </a:solidFill>
                  <a:ln/>
                </p:spPr>
                <p:txBody>
                  <a:bodyPr wrap="square" rtlCol="0" anchor="ctr"/>
                  <a:lstStyle/>
                  <a:p>
                    <a:pPr marL="0" indent="0" algn="ctr">
                      <a:buNone/>
                    </a:pPr>
                    <a:r>
                      <a:rPr lang="en-US" sz="1100" b="1">
                        <a:solidFill>
                          <a:srgbClr val="FFFFFF"/>
                        </a:solidFill>
                        <a:latin typeface="Johnson Text" panose="00000500000000000000" pitchFamily="50" charset="0"/>
                        <a:ea typeface="Calibri" pitchFamily="34" charset="-122"/>
                        <a:cs typeface="Calibri" pitchFamily="34" charset="-120"/>
                      </a:rPr>
                      <a:t>🇨🇳 NMPA / CDE</a:t>
                    </a:r>
                    <a:endParaRPr lang="en-US" sz="1100"/>
                  </a:p>
                </p:txBody>
              </p:sp>
              <p:sp>
                <p:nvSpPr>
                  <p:cNvPr id="91" name="Shape 20">
                    <a:extLst>
                      <a:ext uri="{FF2B5EF4-FFF2-40B4-BE49-F238E27FC236}">
                        <a16:creationId xmlns:a16="http://schemas.microsoft.com/office/drawing/2014/main" id="{C8FBB182-E87F-9197-39BB-2C09FAEEC548}"/>
                      </a:ext>
                    </a:extLst>
                  </p:cNvPr>
                  <p:cNvSpPr/>
                  <p:nvPr/>
                </p:nvSpPr>
                <p:spPr>
                  <a:xfrm>
                    <a:off x="1143000" y="3017520"/>
                    <a:ext cx="36576" cy="502920"/>
                  </a:xfrm>
                  <a:prstGeom prst="rect">
                    <a:avLst/>
                  </a:prstGeom>
                  <a:solidFill>
                    <a:schemeClr val="accent1"/>
                  </a:solidFill>
                  <a:ln/>
                </p:spPr>
                <p:txBody>
                  <a:bodyPr/>
                  <a:lstStyle/>
                  <a:p>
                    <a:endParaRPr lang="zh-CN" altLang="en-US"/>
                  </a:p>
                </p:txBody>
              </p:sp>
              <p:sp>
                <p:nvSpPr>
                  <p:cNvPr id="92" name="Text 21">
                    <a:extLst>
                      <a:ext uri="{FF2B5EF4-FFF2-40B4-BE49-F238E27FC236}">
                        <a16:creationId xmlns:a16="http://schemas.microsoft.com/office/drawing/2014/main" id="{7D54FF69-67C3-3773-B6F7-8FC69EAACFEC}"/>
                      </a:ext>
                    </a:extLst>
                  </p:cNvPr>
                  <p:cNvSpPr/>
                  <p:nvPr/>
                </p:nvSpPr>
                <p:spPr>
                  <a:xfrm>
                    <a:off x="1274976" y="3067310"/>
                    <a:ext cx="3017520" cy="597444"/>
                  </a:xfrm>
                  <a:prstGeom prst="rect">
                    <a:avLst/>
                  </a:prstGeom>
                  <a:noFill/>
                  <a:ln/>
                </p:spPr>
                <p:txBody>
                  <a:bodyPr wrap="square" lIns="0" tIns="0" rIns="0" bIns="0" rtlCol="0" anchor="t"/>
                  <a:lstStyle/>
                  <a:p>
                    <a:r>
                      <a:rPr lang="en-US" sz="1000" i="1">
                        <a:ea typeface="Calibri"/>
                        <a:cs typeface="Calibri"/>
                      </a:rPr>
                      <a:t>"</a:t>
                    </a:r>
                    <a:r>
                      <a:rPr lang="ja-JP" altLang="en-US" sz="1000" i="1">
                        <a:ea typeface="Calibri" pitchFamily="34" charset="-122"/>
                        <a:cs typeface="Calibri"/>
                      </a:rPr>
                      <a:t>申报资料中递交的程序代码应当易懂，可读性强</a:t>
                    </a:r>
                    <a:r>
                      <a:rPr lang="ja-JP" altLang="en-US" sz="1000" i="1">
                        <a:ea typeface="Calibri"/>
                        <a:cs typeface="Calibri"/>
                      </a:rPr>
                      <a:t>..." :</a:t>
                    </a:r>
                  </a:p>
                  <a:p>
                    <a:r>
                      <a:rPr lang="ja-JP" altLang="en-US" sz="1000" i="1">
                        <a:ea typeface="Calibri"/>
                        <a:cs typeface="Calibri"/>
                      </a:rPr>
                      <a:t>"统计分析的计算机及其软件系统均应经过验证...</a:t>
                    </a:r>
                    <a:r>
                      <a:rPr lang="en-US" altLang="ja-JP" sz="1000" i="1">
                        <a:ea typeface="Calibri"/>
                        <a:cs typeface="Calibri"/>
                      </a:rPr>
                      <a:t>" </a:t>
                    </a:r>
                  </a:p>
                  <a:p>
                    <a:endParaRPr lang="ja-JP" altLang="en-US" sz="1000">
                      <a:solidFill>
                        <a:srgbClr val="2C3E50"/>
                      </a:solidFill>
                      <a:ea typeface="Calibri"/>
                      <a:cs typeface="Calibri"/>
                    </a:endParaRPr>
                  </a:p>
                  <a:p>
                    <a:r>
                      <a:rPr lang="en-US" altLang="zh-CN" sz="1000">
                        <a:solidFill>
                          <a:srgbClr val="4A5568"/>
                        </a:solidFill>
                        <a:ea typeface="Calibri" pitchFamily="34" charset="-122"/>
                        <a:cs typeface="Calibri" pitchFamily="34" charset="-120"/>
                      </a:rPr>
                      <a:t>— </a:t>
                    </a:r>
                    <a:r>
                      <a:rPr lang="ja-JP" altLang="en-US" sz="1000">
                        <a:solidFill>
                          <a:srgbClr val="4A5568"/>
                        </a:solidFill>
                        <a:ea typeface="Calibri"/>
                        <a:cs typeface="Calibri"/>
                      </a:rPr>
                      <a:t>CDE </a:t>
                    </a:r>
                    <a:r>
                      <a:rPr lang="ja-JP" altLang="en-US" sz="1000">
                        <a:solidFill>
                          <a:srgbClr val="4A5568"/>
                        </a:solidFill>
                        <a:cs typeface="Calibri"/>
                      </a:rPr>
                      <a:t>药物临床试验数据递交指导原则， 2020；</a:t>
                    </a:r>
                  </a:p>
                  <a:p>
                    <a:r>
                      <a:rPr lang="ja-JP" sz="1000">
                        <a:solidFill>
                          <a:srgbClr val="4A5568"/>
                        </a:solidFill>
                        <a:cs typeface="Calibri"/>
                      </a:rPr>
                      <a:t>  </a:t>
                    </a:r>
                    <a:r>
                      <a:rPr lang="ja-JP" altLang="en-US" sz="1000">
                        <a:solidFill>
                          <a:srgbClr val="4A5568"/>
                        </a:solidFill>
                        <a:cs typeface="Calibri"/>
                      </a:rPr>
                      <a:t>         </a:t>
                    </a:r>
                    <a:r>
                      <a:rPr lang="ja-JP" sz="1000">
                        <a:solidFill>
                          <a:srgbClr val="4A5568"/>
                        </a:solidFill>
                        <a:cs typeface="Calibri"/>
                      </a:rPr>
                      <a:t>药物临床试验统计指导</a:t>
                    </a:r>
                    <a:r>
                      <a:rPr lang="ja-JP" altLang="en-US" sz="1000">
                        <a:solidFill>
                          <a:srgbClr val="4A5568"/>
                        </a:solidFill>
                        <a:cs typeface="Calibri"/>
                      </a:rPr>
                      <a:t>原则，2021</a:t>
                    </a:r>
                  </a:p>
                </p:txBody>
              </p:sp>
              <p:sp>
                <p:nvSpPr>
                  <p:cNvPr id="94" name="Text 23">
                    <a:extLst>
                      <a:ext uri="{FF2B5EF4-FFF2-40B4-BE49-F238E27FC236}">
                        <a16:creationId xmlns:a16="http://schemas.microsoft.com/office/drawing/2014/main" id="{1F167EF7-59C8-B3C5-32AB-0C3210FAC42C}"/>
                      </a:ext>
                    </a:extLst>
                  </p:cNvPr>
                  <p:cNvSpPr/>
                  <p:nvPr/>
                </p:nvSpPr>
                <p:spPr>
                  <a:xfrm>
                    <a:off x="384969" y="4249683"/>
                    <a:ext cx="3890928" cy="403868"/>
                  </a:xfrm>
                  <a:prstGeom prst="rect">
                    <a:avLst/>
                  </a:prstGeom>
                  <a:noFill/>
                  <a:ln/>
                </p:spPr>
                <p:txBody>
                  <a:bodyPr wrap="square" lIns="0" tIns="0" rIns="0" bIns="0" rtlCol="0" anchor="ctr"/>
                  <a:lstStyle/>
                  <a:p>
                    <a:pPr marL="0" indent="0">
                      <a:buNone/>
                    </a:pPr>
                    <a:endParaRPr lang="en-US" sz="1000">
                      <a:solidFill>
                        <a:srgbClr val="4A5568"/>
                      </a:solidFill>
                      <a:ea typeface="Calibri"/>
                      <a:cs typeface="Calibri"/>
                    </a:endParaRPr>
                  </a:p>
                  <a:p>
                    <a:pPr marL="0" indent="0">
                      <a:buNone/>
                    </a:pPr>
                    <a:r>
                      <a:rPr lang="en-US" sz="1000">
                        <a:solidFill>
                          <a:srgbClr val="4A5568"/>
                        </a:solidFill>
                        <a:ea typeface="Calibri"/>
                        <a:cs typeface="Calibri"/>
                      </a:rPr>
                      <a:t>Folder: </a:t>
                    </a:r>
                    <a:r>
                      <a:rPr lang="en-US" sz="1000" err="1">
                        <a:solidFill>
                          <a:srgbClr val="4A5568"/>
                        </a:solidFill>
                        <a:ea typeface="Calibri"/>
                        <a:cs typeface="Calibri"/>
                      </a:rPr>
                      <a:t>misc</a:t>
                    </a:r>
                    <a:r>
                      <a:rPr lang="en-US" sz="1000">
                        <a:solidFill>
                          <a:srgbClr val="4A5568"/>
                        </a:solidFill>
                        <a:ea typeface="Calibri"/>
                        <a:cs typeface="Calibri"/>
                      </a:rPr>
                      <a:t> → dataset.</a:t>
                    </a:r>
                  </a:p>
                  <a:p>
                    <a:pPr marL="0" indent="0">
                      <a:buNone/>
                    </a:pPr>
                    <a:endParaRPr lang="en-US" sz="1000">
                      <a:solidFill>
                        <a:srgbClr val="4A5568"/>
                      </a:solidFill>
                      <a:ea typeface="Calibri"/>
                      <a:cs typeface="Calibri"/>
                    </a:endParaRPr>
                  </a:p>
                </p:txBody>
              </p:sp>
              <p:sp>
                <p:nvSpPr>
                  <p:cNvPr id="95" name="Shape 24">
                    <a:extLst>
                      <a:ext uri="{FF2B5EF4-FFF2-40B4-BE49-F238E27FC236}">
                        <a16:creationId xmlns:a16="http://schemas.microsoft.com/office/drawing/2014/main" id="{979CE746-E0D9-EEAC-6B93-499BE8CEE2BF}"/>
                      </a:ext>
                    </a:extLst>
                  </p:cNvPr>
                  <p:cNvSpPr/>
                  <p:nvPr/>
                </p:nvSpPr>
                <p:spPr>
                  <a:xfrm>
                    <a:off x="4709160" y="2971800"/>
                    <a:ext cx="4160520" cy="1783080"/>
                  </a:xfrm>
                  <a:prstGeom prst="rect">
                    <a:avLst/>
                  </a:prstGeom>
                  <a:solidFill>
                    <a:srgbClr val="F0F4F5"/>
                  </a:solidFill>
                  <a:ln/>
                  <a:effectLst>
                    <a:outerShdw blurRad="50800" dist="25400" dir="8100000" algn="bl" rotWithShape="0">
                      <a:srgbClr val="000000">
                        <a:alpha val="10000"/>
                      </a:srgbClr>
                    </a:outerShdw>
                  </a:effectLst>
                </p:spPr>
                <p:txBody>
                  <a:bodyPr/>
                  <a:lstStyle/>
                  <a:p>
                    <a:endParaRPr lang="zh-CN" altLang="en-US"/>
                  </a:p>
                </p:txBody>
              </p:sp>
              <p:sp>
                <p:nvSpPr>
                  <p:cNvPr id="96" name="Shape 25">
                    <a:extLst>
                      <a:ext uri="{FF2B5EF4-FFF2-40B4-BE49-F238E27FC236}">
                        <a16:creationId xmlns:a16="http://schemas.microsoft.com/office/drawing/2014/main" id="{7BDF682A-92DE-348D-3E38-67E5977A7073}"/>
                      </a:ext>
                    </a:extLst>
                  </p:cNvPr>
                  <p:cNvSpPr/>
                  <p:nvPr/>
                </p:nvSpPr>
                <p:spPr>
                  <a:xfrm>
                    <a:off x="4709160" y="2971800"/>
                    <a:ext cx="822960" cy="320040"/>
                  </a:xfrm>
                  <a:prstGeom prst="rect">
                    <a:avLst/>
                  </a:prstGeom>
                  <a:solidFill>
                    <a:srgbClr val="8E44AD"/>
                  </a:solidFill>
                  <a:ln/>
                </p:spPr>
                <p:txBody>
                  <a:bodyPr/>
                  <a:lstStyle/>
                  <a:p>
                    <a:endParaRPr lang="zh-CN" altLang="en-US"/>
                  </a:p>
                </p:txBody>
              </p:sp>
              <p:sp>
                <p:nvSpPr>
                  <p:cNvPr id="97" name="Text 26">
                    <a:extLst>
                      <a:ext uri="{FF2B5EF4-FFF2-40B4-BE49-F238E27FC236}">
                        <a16:creationId xmlns:a16="http://schemas.microsoft.com/office/drawing/2014/main" id="{BA72DF8A-A44E-0759-7036-7AD9AE006479}"/>
                      </a:ext>
                    </a:extLst>
                  </p:cNvPr>
                  <p:cNvSpPr/>
                  <p:nvPr/>
                </p:nvSpPr>
                <p:spPr>
                  <a:xfrm>
                    <a:off x="4709160" y="2971800"/>
                    <a:ext cx="822960" cy="320040"/>
                  </a:xfrm>
                  <a:prstGeom prst="rect">
                    <a:avLst/>
                  </a:prstGeom>
                  <a:solidFill>
                    <a:srgbClr val="F7B731"/>
                  </a:solidFill>
                  <a:ln/>
                </p:spPr>
                <p:txBody>
                  <a:bodyPr wrap="square" rtlCol="0" anchor="ctr"/>
                  <a:lstStyle/>
                  <a:p>
                    <a:pPr marL="0" indent="0" algn="ctr">
                      <a:buNone/>
                    </a:pPr>
                    <a:r>
                      <a:rPr lang="en-US" sz="1100" b="1">
                        <a:solidFill>
                          <a:srgbClr val="FFFFFF"/>
                        </a:solidFill>
                        <a:latin typeface="Johnson Text" panose="00000500000000000000" pitchFamily="50" charset="0"/>
                        <a:ea typeface="Calibri" pitchFamily="34" charset="-122"/>
                        <a:cs typeface="Calibri" pitchFamily="34" charset="-120"/>
                      </a:rPr>
                      <a:t>🇯🇵 PMDA</a:t>
                    </a:r>
                    <a:endParaRPr lang="en-US" sz="1100"/>
                  </a:p>
                </p:txBody>
              </p:sp>
              <p:sp>
                <p:nvSpPr>
                  <p:cNvPr id="98" name="Shape 27">
                    <a:extLst>
                      <a:ext uri="{FF2B5EF4-FFF2-40B4-BE49-F238E27FC236}">
                        <a16:creationId xmlns:a16="http://schemas.microsoft.com/office/drawing/2014/main" id="{B7C469F6-E3EC-6B0D-3BCB-DA93B5D8D0BC}"/>
                      </a:ext>
                    </a:extLst>
                  </p:cNvPr>
                  <p:cNvSpPr/>
                  <p:nvPr/>
                </p:nvSpPr>
                <p:spPr>
                  <a:xfrm>
                    <a:off x="5577840" y="3017520"/>
                    <a:ext cx="36576" cy="502920"/>
                  </a:xfrm>
                  <a:prstGeom prst="rect">
                    <a:avLst/>
                  </a:prstGeom>
                  <a:solidFill>
                    <a:srgbClr val="F7B731"/>
                  </a:solidFill>
                  <a:ln/>
                </p:spPr>
                <p:txBody>
                  <a:bodyPr/>
                  <a:lstStyle/>
                  <a:p>
                    <a:endParaRPr lang="zh-CN" altLang="en-US"/>
                  </a:p>
                </p:txBody>
              </p:sp>
              <p:sp>
                <p:nvSpPr>
                  <p:cNvPr id="101" name="Text 30">
                    <a:extLst>
                      <a:ext uri="{FF2B5EF4-FFF2-40B4-BE49-F238E27FC236}">
                        <a16:creationId xmlns:a16="http://schemas.microsoft.com/office/drawing/2014/main" id="{B457DF3C-CC6F-0322-0C6C-02EB717579C4}"/>
                      </a:ext>
                    </a:extLst>
                  </p:cNvPr>
                  <p:cNvSpPr/>
                  <p:nvPr/>
                </p:nvSpPr>
                <p:spPr>
                  <a:xfrm>
                    <a:off x="4936436" y="4249683"/>
                    <a:ext cx="3890928" cy="403868"/>
                  </a:xfrm>
                  <a:prstGeom prst="rect">
                    <a:avLst/>
                  </a:prstGeom>
                  <a:noFill/>
                  <a:ln/>
                </p:spPr>
                <p:txBody>
                  <a:bodyPr wrap="square" lIns="0" tIns="0" rIns="0" bIns="0" rtlCol="0" anchor="ctr"/>
                  <a:lstStyle/>
                  <a:p>
                    <a:r>
                      <a:rPr lang="en-US" sz="1000">
                        <a:solidFill>
                          <a:srgbClr val="4A5568"/>
                        </a:solidFill>
                        <a:ea typeface="Calibri"/>
                        <a:cs typeface="Calibri"/>
                      </a:rPr>
                      <a:t>OS info required in ADRG.</a:t>
                    </a:r>
                  </a:p>
                </p:txBody>
              </p:sp>
            </p:grpSp>
            <p:sp>
              <p:nvSpPr>
                <p:cNvPr id="4" name="Text 21">
                  <a:extLst>
                    <a:ext uri="{FF2B5EF4-FFF2-40B4-BE49-F238E27FC236}">
                      <a16:creationId xmlns:a16="http://schemas.microsoft.com/office/drawing/2014/main" id="{5AA813AE-00B5-364D-C1AA-DCFFE9C1402D}"/>
                    </a:ext>
                  </a:extLst>
                </p:cNvPr>
                <p:cNvSpPr/>
                <p:nvPr/>
              </p:nvSpPr>
              <p:spPr>
                <a:xfrm>
                  <a:off x="1916001" y="3977646"/>
                  <a:ext cx="3403740" cy="561599"/>
                </a:xfrm>
                <a:prstGeom prst="rect">
                  <a:avLst/>
                </a:prstGeom>
                <a:noFill/>
                <a:ln/>
              </p:spPr>
              <p:txBody>
                <a:bodyPr wrap="square" lIns="0" tIns="0" rIns="0" bIns="0" rtlCol="0" anchor="t"/>
                <a:lstStyle/>
                <a:p>
                  <a:pPr marL="0" indent="0">
                    <a:buNone/>
                  </a:pPr>
                  <a:r>
                    <a:rPr lang="en-US" sz="1000" i="1">
                      <a:latin typeface="Johnson Text" panose="00000500000000000000" pitchFamily="50" charset="0"/>
                      <a:ea typeface="Calibri" pitchFamily="34" charset="-122"/>
                      <a:cs typeface="Calibri" pitchFamily="34" charset="-120"/>
                    </a:rPr>
                    <a:t>"The biostatistics viewpoint is consistent with FDA; there is no specific software requirement."</a:t>
                  </a:r>
                </a:p>
                <a:p>
                  <a:pPr marL="0" indent="0">
                    <a:buNone/>
                  </a:pPr>
                  <a:endParaRPr lang="en-US" sz="1000" i="1">
                    <a:latin typeface="Johnson Text" panose="00000500000000000000" pitchFamily="50" charset="0"/>
                    <a:ea typeface="Calibri" pitchFamily="34" charset="-122"/>
                    <a:cs typeface="Calibri" pitchFamily="34" charset="-120"/>
                  </a:endParaRPr>
                </a:p>
                <a:p>
                  <a:r>
                    <a:rPr lang="en-US" altLang="zh-CN" sz="1000">
                      <a:solidFill>
                        <a:srgbClr val="4A5568"/>
                      </a:solidFill>
                      <a:latin typeface="Johnson Text" panose="00000500000000000000" pitchFamily="50" charset="0"/>
                      <a:ea typeface="Calibri" pitchFamily="34" charset="-122"/>
                      <a:cs typeface="Calibri" pitchFamily="34" charset="-120"/>
                    </a:rPr>
                    <a:t>— CDE written response to Roche Type III Meeting</a:t>
                  </a:r>
                  <a:endParaRPr lang="en-US" altLang="zh-CN" sz="1000">
                    <a:solidFill>
                      <a:srgbClr val="4A5568"/>
                    </a:solidFill>
                  </a:endParaRPr>
                </a:p>
              </p:txBody>
            </p:sp>
          </p:grpSp>
          <p:sp>
            <p:nvSpPr>
              <p:cNvPr id="37" name="Text 28">
                <a:extLst>
                  <a:ext uri="{FF2B5EF4-FFF2-40B4-BE49-F238E27FC236}">
                    <a16:creationId xmlns:a16="http://schemas.microsoft.com/office/drawing/2014/main" id="{645B9477-9353-3AD7-BFAA-E817F00188BD}"/>
                  </a:ext>
                </a:extLst>
              </p:cNvPr>
              <p:cNvSpPr/>
              <p:nvPr/>
            </p:nvSpPr>
            <p:spPr>
              <a:xfrm>
                <a:off x="7043212" y="3239405"/>
                <a:ext cx="3481496" cy="1137074"/>
              </a:xfrm>
              <a:prstGeom prst="rect">
                <a:avLst/>
              </a:prstGeom>
              <a:noFill/>
              <a:ln/>
            </p:spPr>
            <p:txBody>
              <a:bodyPr wrap="square" lIns="0" tIns="0" rIns="0" bIns="0" rtlCol="0" anchor="t"/>
              <a:lstStyle/>
              <a:p>
                <a:r>
                  <a:rPr lang="en-US" sz="1000" i="1">
                    <a:ea typeface="Calibri" pitchFamily="34" charset="-122"/>
                    <a:cs typeface="Calibri" pitchFamily="34" charset="-120"/>
                  </a:rPr>
                  <a:t>"Also, although the programs to be submitted are not limited to specific software or versions, information on the environment in which the programs were created or run (operation system and software used and their versions) must be provided together in the reviewer’s guide.</a:t>
                </a:r>
                <a:r>
                  <a:rPr lang="en-US" altLang="ja-JP" sz="1000" i="1">
                    <a:ea typeface="Calibri"/>
                    <a:cs typeface="Calibri"/>
                  </a:rPr>
                  <a:t>" </a:t>
                </a:r>
                <a:endParaRPr lang="en-US" sz="1000" i="1">
                  <a:ea typeface="Calibri" pitchFamily="34" charset="-122"/>
                  <a:cs typeface="Calibri" pitchFamily="34" charset="-120"/>
                </a:endParaRPr>
              </a:p>
              <a:p>
                <a:endParaRPr lang="en-US" sz="1000" i="1">
                  <a:ea typeface="Calibri" pitchFamily="34" charset="-122"/>
                  <a:cs typeface="Calibri" pitchFamily="34" charset="-120"/>
                </a:endParaRPr>
              </a:p>
              <a:p>
                <a:r>
                  <a:rPr lang="en-US" altLang="zh-CN" sz="1000">
                    <a:solidFill>
                      <a:srgbClr val="4A5568"/>
                    </a:solidFill>
                    <a:ea typeface="Calibri" pitchFamily="34" charset="-122"/>
                    <a:cs typeface="Calibri" pitchFamily="34" charset="-120"/>
                  </a:rPr>
                  <a:t>—</a:t>
                </a:r>
                <a:r>
                  <a:rPr lang="en-US" altLang="zh-CN" sz="1000">
                    <a:solidFill>
                      <a:srgbClr val="4A5568"/>
                    </a:solidFill>
                    <a:ea typeface="Calibri"/>
                    <a:cs typeface="Calibri"/>
                  </a:rPr>
                  <a:t> PMDA Technical Conformance Guide on Electronic Study Data Submissions, 2020 </a:t>
                </a:r>
              </a:p>
              <a:p>
                <a:endParaRPr lang="en-US" sz="1000" i="1">
                  <a:ea typeface="Calibri" pitchFamily="34" charset="-122"/>
                  <a:cs typeface="Calibri" pitchFamily="34" charset="-120"/>
                </a:endParaRPr>
              </a:p>
            </p:txBody>
          </p:sp>
        </p:grpSp>
        <p:sp>
          <p:nvSpPr>
            <p:cNvPr id="9" name="Text 14">
              <a:extLst>
                <a:ext uri="{FF2B5EF4-FFF2-40B4-BE49-F238E27FC236}">
                  <a16:creationId xmlns:a16="http://schemas.microsoft.com/office/drawing/2014/main" id="{6A60ABC2-ED19-3EA0-7F45-13F37FFFE8F9}"/>
                </a:ext>
              </a:extLst>
            </p:cNvPr>
            <p:cNvSpPr/>
            <p:nvPr/>
          </p:nvSpPr>
          <p:spPr>
            <a:xfrm>
              <a:off x="7005112" y="1189225"/>
              <a:ext cx="3567026" cy="636973"/>
            </a:xfrm>
            <a:prstGeom prst="rect">
              <a:avLst/>
            </a:prstGeom>
            <a:noFill/>
            <a:ln/>
          </p:spPr>
          <p:txBody>
            <a:bodyPr wrap="square" lIns="0" tIns="0" rIns="0" bIns="0" rtlCol="0" anchor="t"/>
            <a:lstStyle/>
            <a:p>
              <a:r>
                <a:rPr lang="en-US" sz="1000" i="1">
                  <a:ea typeface="Calibri"/>
                  <a:cs typeface="Calibri"/>
                </a:rPr>
                <a:t>"</a:t>
              </a:r>
              <a:r>
                <a:rPr lang="en-US" sz="1000" i="1">
                  <a:ea typeface="Calibri" pitchFamily="34" charset="-122"/>
                  <a:cs typeface="Calibri" pitchFamily="34" charset="-120"/>
                </a:rPr>
                <a:t>The computer software used for data management and statistical analysis should be reliable, and documentation of appropriate software testing procedures should be available."</a:t>
              </a:r>
            </a:p>
            <a:p>
              <a:endParaRPr lang="en-US" sz="1000" i="1">
                <a:solidFill>
                  <a:srgbClr val="4A5568"/>
                </a:solidFill>
                <a:ea typeface="Calibri" pitchFamily="34" charset="-122"/>
                <a:cs typeface="Calibri" pitchFamily="34" charset="-120"/>
              </a:endParaRPr>
            </a:p>
            <a:p>
              <a:r>
                <a:rPr lang="en-US" altLang="zh-CN" sz="1000">
                  <a:solidFill>
                    <a:srgbClr val="4A5568"/>
                  </a:solidFill>
                  <a:ea typeface="Calibri" pitchFamily="34" charset="-122"/>
                  <a:cs typeface="Calibri" pitchFamily="34" charset="-120"/>
                </a:rPr>
                <a:t>— </a:t>
              </a:r>
              <a:r>
                <a:rPr lang="en-US" sz="1000">
                  <a:solidFill>
                    <a:srgbClr val="4A5568"/>
                  </a:solidFill>
                  <a:ea typeface="Calibri"/>
                  <a:cs typeface="Calibri"/>
                </a:rPr>
                <a:t>EMA adopted: ICH E9 Statistical Principles for Clinical Trials</a:t>
              </a:r>
            </a:p>
          </p:txBody>
        </p:sp>
      </p:grpSp>
    </p:spTree>
    <p:extLst>
      <p:ext uri="{BB962C8B-B14F-4D97-AF65-F5344CB8AC3E}">
        <p14:creationId xmlns:p14="http://schemas.microsoft.com/office/powerpoint/2010/main" val="2991705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08DA2-5AC4-9762-0354-D88B6C15D996}"/>
              </a:ext>
            </a:extLst>
          </p:cNvPr>
          <p:cNvSpPr>
            <a:spLocks noGrp="1"/>
          </p:cNvSpPr>
          <p:nvPr>
            <p:ph type="title"/>
          </p:nvPr>
        </p:nvSpPr>
        <p:spPr>
          <a:xfrm>
            <a:off x="288303" y="262267"/>
            <a:ext cx="6713538" cy="481991"/>
          </a:xfrm>
        </p:spPr>
        <p:txBody>
          <a:bodyPr/>
          <a:lstStyle/>
          <a:p>
            <a:r>
              <a:rPr lang="en-US" altLang="zh-CN" sz="3600"/>
              <a:t>R Consortium Pilots Overview</a:t>
            </a:r>
            <a:endParaRPr lang="en-US"/>
          </a:p>
        </p:txBody>
      </p:sp>
      <p:sp>
        <p:nvSpPr>
          <p:cNvPr id="5" name="Slide Number Placeholder 4">
            <a:extLst>
              <a:ext uri="{FF2B5EF4-FFF2-40B4-BE49-F238E27FC236}">
                <a16:creationId xmlns:a16="http://schemas.microsoft.com/office/drawing/2014/main" id="{FB08DBCF-9330-C35A-9D78-EB171B3B6A25}"/>
              </a:ext>
            </a:extLst>
          </p:cNvPr>
          <p:cNvSpPr>
            <a:spLocks noGrp="1"/>
          </p:cNvSpPr>
          <p:nvPr>
            <p:ph type="sldNum" sz="quarter" idx="12"/>
          </p:nvPr>
        </p:nvSpPr>
        <p:spPr/>
        <p:txBody>
          <a:bodyPr/>
          <a:lstStyle/>
          <a:p>
            <a:fld id="{AEC8D767-5246-2244-A4A3-B8AFB218393C}" type="slidenum">
              <a:rPr lang="en-GB" smtClean="0"/>
              <a:t>6</a:t>
            </a:fld>
            <a:endParaRPr lang="en-GB"/>
          </a:p>
        </p:txBody>
      </p:sp>
      <p:sp>
        <p:nvSpPr>
          <p:cNvPr id="6" name="Subtitle 5">
            <a:extLst>
              <a:ext uri="{FF2B5EF4-FFF2-40B4-BE49-F238E27FC236}">
                <a16:creationId xmlns:a16="http://schemas.microsoft.com/office/drawing/2014/main" id="{EAA561A9-4323-5816-A5A9-51CB4B44B347}"/>
              </a:ext>
            </a:extLst>
          </p:cNvPr>
          <p:cNvSpPr>
            <a:spLocks noGrp="1"/>
          </p:cNvSpPr>
          <p:nvPr>
            <p:ph type="subTitle" idx="15"/>
          </p:nvPr>
        </p:nvSpPr>
        <p:spPr>
          <a:xfrm>
            <a:off x="660400" y="1296784"/>
            <a:ext cx="10836275" cy="902363"/>
          </a:xfrm>
        </p:spPr>
        <p:txBody>
          <a:bodyPr/>
          <a:lstStyle/>
          <a:p>
            <a:r>
              <a:rPr lang="en-US">
                <a:ea typeface="Calibri"/>
                <a:cs typeface="Calibri"/>
              </a:rPr>
              <a:t>The R Consortium R Submission Working Group: </a:t>
            </a:r>
          </a:p>
          <a:p>
            <a:endParaRPr lang="en-US" b="0">
              <a:ea typeface="Calibri"/>
              <a:cs typeface="Calibri"/>
            </a:endParaRPr>
          </a:p>
          <a:p>
            <a:r>
              <a:rPr lang="en-US" sz="1600" b="0">
                <a:solidFill>
                  <a:srgbClr val="4A5568"/>
                </a:solidFill>
                <a:ea typeface="Calibri"/>
                <a:cs typeface="Calibri"/>
              </a:rPr>
              <a:t>	</a:t>
            </a:r>
            <a:r>
              <a:rPr lang="en-US" b="0">
                <a:solidFill>
                  <a:srgbClr val="4A5568"/>
                </a:solidFill>
                <a:ea typeface="Calibri"/>
                <a:cs typeface="Calibri"/>
              </a:rPr>
              <a:t>A </a:t>
            </a:r>
            <a:r>
              <a:rPr lang="en-US">
                <a:solidFill>
                  <a:srgbClr val="4A5568"/>
                </a:solidFill>
                <a:ea typeface="Calibri"/>
                <a:cs typeface="Calibri"/>
              </a:rPr>
              <a:t>cross-industry collaboration</a:t>
            </a:r>
            <a:r>
              <a:rPr lang="en-US" b="0">
                <a:solidFill>
                  <a:srgbClr val="4A5568"/>
                </a:solidFill>
                <a:ea typeface="Calibri"/>
                <a:cs typeface="Calibri"/>
              </a:rPr>
              <a:t> to improve open-source language usage in the regulatory setting</a:t>
            </a:r>
          </a:p>
        </p:txBody>
      </p:sp>
      <p:sp>
        <p:nvSpPr>
          <p:cNvPr id="62" name="Text 18">
            <a:extLst>
              <a:ext uri="{FF2B5EF4-FFF2-40B4-BE49-F238E27FC236}">
                <a16:creationId xmlns:a16="http://schemas.microsoft.com/office/drawing/2014/main" id="{0F6A2F5C-855F-31AD-85C3-FA684E67EBCC}"/>
              </a:ext>
            </a:extLst>
          </p:cNvPr>
          <p:cNvSpPr/>
          <p:nvPr/>
        </p:nvSpPr>
        <p:spPr>
          <a:xfrm>
            <a:off x="660400" y="2685244"/>
            <a:ext cx="6039511" cy="377712"/>
          </a:xfrm>
          <a:prstGeom prst="rect">
            <a:avLst/>
          </a:prstGeom>
          <a:noFill/>
          <a:ln/>
        </p:spPr>
        <p:txBody>
          <a:bodyPr wrap="square" lIns="0" tIns="0" rIns="0" bIns="0" rtlCol="0" anchor="ctr"/>
          <a:lstStyle/>
          <a:p>
            <a:pPr marL="0" indent="0">
              <a:buNone/>
            </a:pPr>
            <a:r>
              <a:rPr lang="en-US" b="1">
                <a:ea typeface="Calibri" pitchFamily="34" charset="-122"/>
                <a:cs typeface="Calibri" pitchFamily="34" charset="-120"/>
              </a:rPr>
              <a:t>R Consortium Submission Pilots</a:t>
            </a:r>
          </a:p>
        </p:txBody>
      </p:sp>
      <p:sp>
        <p:nvSpPr>
          <p:cNvPr id="63" name="Shape 19">
            <a:extLst>
              <a:ext uri="{FF2B5EF4-FFF2-40B4-BE49-F238E27FC236}">
                <a16:creationId xmlns:a16="http://schemas.microsoft.com/office/drawing/2014/main" id="{9A6729AB-869C-2A12-9155-6B559FAE46F5}"/>
              </a:ext>
            </a:extLst>
          </p:cNvPr>
          <p:cNvSpPr/>
          <p:nvPr/>
        </p:nvSpPr>
        <p:spPr>
          <a:xfrm>
            <a:off x="841625" y="4026754"/>
            <a:ext cx="10629540" cy="0"/>
          </a:xfrm>
          <a:prstGeom prst="line">
            <a:avLst/>
          </a:prstGeom>
          <a:noFill/>
          <a:ln w="31750">
            <a:solidFill>
              <a:schemeClr val="accent1">
                <a:lumMod val="20000"/>
                <a:lumOff val="80000"/>
              </a:schemeClr>
            </a:solidFill>
            <a:prstDash val="solid"/>
          </a:ln>
        </p:spPr>
        <p:txBody>
          <a:bodyPr/>
          <a:lstStyle/>
          <a:p>
            <a:endParaRPr lang="zh-CN" altLang="en-US"/>
          </a:p>
        </p:txBody>
      </p:sp>
      <p:sp>
        <p:nvSpPr>
          <p:cNvPr id="64" name="Shape 20">
            <a:extLst>
              <a:ext uri="{FF2B5EF4-FFF2-40B4-BE49-F238E27FC236}">
                <a16:creationId xmlns:a16="http://schemas.microsoft.com/office/drawing/2014/main" id="{64CB9C4A-000C-7CF5-2B28-700CBFD139AA}"/>
              </a:ext>
            </a:extLst>
          </p:cNvPr>
          <p:cNvSpPr/>
          <p:nvPr/>
        </p:nvSpPr>
        <p:spPr>
          <a:xfrm>
            <a:off x="1072786" y="3769064"/>
            <a:ext cx="504000" cy="503616"/>
          </a:xfrm>
          <a:prstGeom prst="ellipse">
            <a:avLst/>
          </a:prstGeom>
          <a:solidFill>
            <a:srgbClr val="FFCDC8"/>
          </a:solidFill>
          <a:ln/>
        </p:spPr>
        <p:txBody>
          <a:bodyPr/>
          <a:lstStyle/>
          <a:p>
            <a:endParaRPr lang="zh-CN" altLang="en-US"/>
          </a:p>
        </p:txBody>
      </p:sp>
      <p:sp>
        <p:nvSpPr>
          <p:cNvPr id="65" name="Text 21">
            <a:extLst>
              <a:ext uri="{FF2B5EF4-FFF2-40B4-BE49-F238E27FC236}">
                <a16:creationId xmlns:a16="http://schemas.microsoft.com/office/drawing/2014/main" id="{1DDBA88A-D29B-8F39-4490-5F8A5E368EEC}"/>
              </a:ext>
            </a:extLst>
          </p:cNvPr>
          <p:cNvSpPr/>
          <p:nvPr/>
        </p:nvSpPr>
        <p:spPr>
          <a:xfrm>
            <a:off x="1072786" y="3769064"/>
            <a:ext cx="504000" cy="503616"/>
          </a:xfrm>
          <a:prstGeom prst="rect">
            <a:avLst/>
          </a:prstGeom>
          <a:noFill/>
          <a:ln/>
        </p:spPr>
        <p:txBody>
          <a:bodyPr wrap="square" lIns="91440" tIns="45720" rIns="91440" bIns="45720" rtlCol="0" anchor="ctr"/>
          <a:lstStyle/>
          <a:p>
            <a:pPr algn="ctr"/>
            <a:r>
              <a:rPr lang="en-US" sz="800">
                <a:ea typeface="Calibri" pitchFamily="34" charset="-122"/>
                <a:cs typeface="Calibri" pitchFamily="34" charset="-120"/>
              </a:rPr>
              <a:t>Pilot 1</a:t>
            </a:r>
          </a:p>
        </p:txBody>
      </p:sp>
      <p:sp>
        <p:nvSpPr>
          <p:cNvPr id="66" name="Text 22">
            <a:extLst>
              <a:ext uri="{FF2B5EF4-FFF2-40B4-BE49-F238E27FC236}">
                <a16:creationId xmlns:a16="http://schemas.microsoft.com/office/drawing/2014/main" id="{ED08F91D-85D0-B2D7-676C-6262CB898597}"/>
              </a:ext>
            </a:extLst>
          </p:cNvPr>
          <p:cNvSpPr/>
          <p:nvPr/>
        </p:nvSpPr>
        <p:spPr>
          <a:xfrm>
            <a:off x="841625" y="3435312"/>
            <a:ext cx="966322" cy="251808"/>
          </a:xfrm>
          <a:prstGeom prst="rect">
            <a:avLst/>
          </a:prstGeom>
          <a:noFill/>
          <a:ln/>
        </p:spPr>
        <p:txBody>
          <a:bodyPr wrap="square" lIns="0" tIns="0" rIns="0" bIns="0" rtlCol="0" anchor="ctr"/>
          <a:lstStyle/>
          <a:p>
            <a:pPr marL="0" indent="0" algn="ctr">
              <a:buNone/>
            </a:pPr>
            <a:r>
              <a:rPr lang="en-US" sz="1200" b="1">
                <a:latin typeface="Johnson Text" panose="00000500000000000000" pitchFamily="50" charset="0"/>
                <a:ea typeface="Calibri"/>
                <a:cs typeface="Calibri"/>
              </a:rPr>
              <a:t>2021-2022</a:t>
            </a:r>
            <a:endParaRPr lang="en-US" sz="1200">
              <a:latin typeface="Johnson Text" panose="00000500000000000000" pitchFamily="50" charset="0"/>
            </a:endParaRPr>
          </a:p>
        </p:txBody>
      </p:sp>
      <p:sp>
        <p:nvSpPr>
          <p:cNvPr id="67" name="Text 23">
            <a:extLst>
              <a:ext uri="{FF2B5EF4-FFF2-40B4-BE49-F238E27FC236}">
                <a16:creationId xmlns:a16="http://schemas.microsoft.com/office/drawing/2014/main" id="{EA88E83D-407C-3306-CD20-0FDFB4E07319}"/>
              </a:ext>
            </a:extLst>
          </p:cNvPr>
          <p:cNvSpPr/>
          <p:nvPr/>
        </p:nvSpPr>
        <p:spPr>
          <a:xfrm>
            <a:off x="720835" y="4398584"/>
            <a:ext cx="1207902" cy="503616"/>
          </a:xfrm>
          <a:prstGeom prst="rect">
            <a:avLst/>
          </a:prstGeom>
          <a:noFill/>
          <a:ln/>
        </p:spPr>
        <p:txBody>
          <a:bodyPr wrap="square" lIns="0" tIns="0" rIns="0" bIns="0" rtlCol="0" anchor="ctr"/>
          <a:lstStyle/>
          <a:p>
            <a:pPr marL="0" indent="0" algn="ctr">
              <a:buNone/>
            </a:pPr>
            <a:r>
              <a:rPr lang="en-US" sz="1500">
                <a:solidFill>
                  <a:srgbClr val="4A5568"/>
                </a:solidFill>
                <a:ea typeface="Calibri" pitchFamily="34" charset="-122"/>
                <a:cs typeface="Calibri" pitchFamily="34" charset="-120"/>
              </a:rPr>
              <a:t>4 TLFs in R</a:t>
            </a:r>
            <a:endParaRPr lang="en-US" sz="1500">
              <a:solidFill>
                <a:srgbClr val="4A5568"/>
              </a:solidFill>
            </a:endParaRPr>
          </a:p>
        </p:txBody>
      </p:sp>
      <p:sp>
        <p:nvSpPr>
          <p:cNvPr id="68" name="Shape 24">
            <a:extLst>
              <a:ext uri="{FF2B5EF4-FFF2-40B4-BE49-F238E27FC236}">
                <a16:creationId xmlns:a16="http://schemas.microsoft.com/office/drawing/2014/main" id="{9E7B3DCD-DE42-C7CB-845F-7563C7C72578}"/>
              </a:ext>
            </a:extLst>
          </p:cNvPr>
          <p:cNvSpPr/>
          <p:nvPr/>
        </p:nvSpPr>
        <p:spPr>
          <a:xfrm>
            <a:off x="2945034" y="3769064"/>
            <a:ext cx="504000" cy="503616"/>
          </a:xfrm>
          <a:prstGeom prst="ellipse">
            <a:avLst/>
          </a:prstGeom>
          <a:solidFill>
            <a:schemeClr val="accent1">
              <a:lumMod val="20000"/>
              <a:lumOff val="80000"/>
            </a:schemeClr>
          </a:solidFill>
          <a:ln/>
        </p:spPr>
        <p:txBody>
          <a:bodyPr/>
          <a:lstStyle/>
          <a:p>
            <a:endParaRPr lang="zh-CN" altLang="en-US"/>
          </a:p>
        </p:txBody>
      </p:sp>
      <p:sp>
        <p:nvSpPr>
          <p:cNvPr id="69" name="Text 25">
            <a:extLst>
              <a:ext uri="{FF2B5EF4-FFF2-40B4-BE49-F238E27FC236}">
                <a16:creationId xmlns:a16="http://schemas.microsoft.com/office/drawing/2014/main" id="{D2DAC345-C51A-4703-6191-6D43CA028FDB}"/>
              </a:ext>
            </a:extLst>
          </p:cNvPr>
          <p:cNvSpPr/>
          <p:nvPr/>
        </p:nvSpPr>
        <p:spPr>
          <a:xfrm>
            <a:off x="2945034" y="3769064"/>
            <a:ext cx="504000" cy="503616"/>
          </a:xfrm>
          <a:prstGeom prst="rect">
            <a:avLst/>
          </a:prstGeom>
          <a:noFill/>
          <a:ln/>
        </p:spPr>
        <p:txBody>
          <a:bodyPr wrap="square" lIns="91440" tIns="45720" rIns="91440" bIns="45720" rtlCol="0" anchor="ctr"/>
          <a:lstStyle/>
          <a:p>
            <a:pPr algn="ctr"/>
            <a:r>
              <a:rPr lang="en-US" sz="800">
                <a:ea typeface="Calibri" pitchFamily="34" charset="-122"/>
                <a:cs typeface="Calibri" pitchFamily="34" charset="-120"/>
              </a:rPr>
              <a:t>Pilot 2</a:t>
            </a:r>
          </a:p>
        </p:txBody>
      </p:sp>
      <p:sp>
        <p:nvSpPr>
          <p:cNvPr id="70" name="Text 26">
            <a:extLst>
              <a:ext uri="{FF2B5EF4-FFF2-40B4-BE49-F238E27FC236}">
                <a16:creationId xmlns:a16="http://schemas.microsoft.com/office/drawing/2014/main" id="{533178FD-18D2-4185-7A1B-0309BF5A801C}"/>
              </a:ext>
            </a:extLst>
          </p:cNvPr>
          <p:cNvSpPr/>
          <p:nvPr/>
        </p:nvSpPr>
        <p:spPr>
          <a:xfrm>
            <a:off x="2713873" y="3435312"/>
            <a:ext cx="966322" cy="251808"/>
          </a:xfrm>
          <a:prstGeom prst="rect">
            <a:avLst/>
          </a:prstGeom>
          <a:noFill/>
          <a:ln/>
        </p:spPr>
        <p:txBody>
          <a:bodyPr wrap="square" lIns="0" tIns="0" rIns="0" bIns="0" rtlCol="0" anchor="ctr"/>
          <a:lstStyle/>
          <a:p>
            <a:pPr marL="0" indent="0" algn="ctr">
              <a:buNone/>
            </a:pPr>
            <a:r>
              <a:rPr lang="en-US" sz="1200" b="1">
                <a:latin typeface="Johnson Text"/>
                <a:ea typeface="Calibri"/>
                <a:cs typeface="Calibri"/>
              </a:rPr>
              <a:t>2022-2024</a:t>
            </a:r>
            <a:endParaRPr lang="en-US" sz="1200"/>
          </a:p>
        </p:txBody>
      </p:sp>
      <p:sp>
        <p:nvSpPr>
          <p:cNvPr id="71" name="Text 27">
            <a:extLst>
              <a:ext uri="{FF2B5EF4-FFF2-40B4-BE49-F238E27FC236}">
                <a16:creationId xmlns:a16="http://schemas.microsoft.com/office/drawing/2014/main" id="{34120EE9-5425-1F9C-ED5B-1BF41EFB0E50}"/>
              </a:ext>
            </a:extLst>
          </p:cNvPr>
          <p:cNvSpPr/>
          <p:nvPr/>
        </p:nvSpPr>
        <p:spPr>
          <a:xfrm>
            <a:off x="2593083" y="4398584"/>
            <a:ext cx="1207902" cy="503616"/>
          </a:xfrm>
          <a:prstGeom prst="rect">
            <a:avLst/>
          </a:prstGeom>
          <a:noFill/>
          <a:ln/>
        </p:spPr>
        <p:txBody>
          <a:bodyPr wrap="square" lIns="0" tIns="0" rIns="0" bIns="0" rtlCol="0" anchor="ctr"/>
          <a:lstStyle/>
          <a:p>
            <a:pPr marL="0" indent="0" algn="ctr">
              <a:buNone/>
            </a:pPr>
            <a:r>
              <a:rPr lang="en-US" sz="1500">
                <a:solidFill>
                  <a:srgbClr val="4A5568"/>
                </a:solidFill>
                <a:ea typeface="Calibri" pitchFamily="34" charset="-122"/>
                <a:cs typeface="Calibri" pitchFamily="34" charset="-120"/>
              </a:rPr>
              <a:t>Shiny App</a:t>
            </a:r>
            <a:endParaRPr lang="en-US" sz="1500">
              <a:solidFill>
                <a:srgbClr val="4A5568"/>
              </a:solidFill>
            </a:endParaRPr>
          </a:p>
        </p:txBody>
      </p:sp>
      <p:sp>
        <p:nvSpPr>
          <p:cNvPr id="72" name="Shape 28">
            <a:extLst>
              <a:ext uri="{FF2B5EF4-FFF2-40B4-BE49-F238E27FC236}">
                <a16:creationId xmlns:a16="http://schemas.microsoft.com/office/drawing/2014/main" id="{49F5C4EE-7318-DAA2-70D0-3ACEC8619358}"/>
              </a:ext>
            </a:extLst>
          </p:cNvPr>
          <p:cNvSpPr/>
          <p:nvPr/>
        </p:nvSpPr>
        <p:spPr>
          <a:xfrm>
            <a:off x="4817283" y="3769064"/>
            <a:ext cx="504000" cy="503616"/>
          </a:xfrm>
          <a:prstGeom prst="ellipse">
            <a:avLst/>
          </a:prstGeom>
          <a:solidFill>
            <a:schemeClr val="accent1">
              <a:lumMod val="20000"/>
              <a:lumOff val="80000"/>
            </a:schemeClr>
          </a:solidFill>
          <a:ln/>
        </p:spPr>
        <p:txBody>
          <a:bodyPr/>
          <a:lstStyle/>
          <a:p>
            <a:endParaRPr lang="zh-CN" altLang="en-US"/>
          </a:p>
        </p:txBody>
      </p:sp>
      <p:sp>
        <p:nvSpPr>
          <p:cNvPr id="73" name="Text 29">
            <a:extLst>
              <a:ext uri="{FF2B5EF4-FFF2-40B4-BE49-F238E27FC236}">
                <a16:creationId xmlns:a16="http://schemas.microsoft.com/office/drawing/2014/main" id="{61B8F48A-8EC8-76ED-AB05-92149D5DA88A}"/>
              </a:ext>
            </a:extLst>
          </p:cNvPr>
          <p:cNvSpPr/>
          <p:nvPr/>
        </p:nvSpPr>
        <p:spPr>
          <a:xfrm>
            <a:off x="4817283" y="3769064"/>
            <a:ext cx="504000" cy="503616"/>
          </a:xfrm>
          <a:prstGeom prst="rect">
            <a:avLst/>
          </a:prstGeom>
          <a:noFill/>
          <a:ln/>
        </p:spPr>
        <p:txBody>
          <a:bodyPr wrap="square" lIns="91440" tIns="45720" rIns="91440" bIns="45720" rtlCol="0" anchor="ctr"/>
          <a:lstStyle/>
          <a:p>
            <a:pPr algn="ctr"/>
            <a:r>
              <a:rPr lang="en-US" sz="800">
                <a:ea typeface="Calibri" pitchFamily="34" charset="-122"/>
                <a:cs typeface="Calibri" pitchFamily="34" charset="-120"/>
              </a:rPr>
              <a:t>Pilot 3</a:t>
            </a:r>
          </a:p>
        </p:txBody>
      </p:sp>
      <p:sp>
        <p:nvSpPr>
          <p:cNvPr id="74" name="Text 30">
            <a:extLst>
              <a:ext uri="{FF2B5EF4-FFF2-40B4-BE49-F238E27FC236}">
                <a16:creationId xmlns:a16="http://schemas.microsoft.com/office/drawing/2014/main" id="{63B0932D-74C2-3091-54A1-328757DF2D77}"/>
              </a:ext>
            </a:extLst>
          </p:cNvPr>
          <p:cNvSpPr/>
          <p:nvPr/>
        </p:nvSpPr>
        <p:spPr>
          <a:xfrm>
            <a:off x="4586122" y="3435312"/>
            <a:ext cx="966322" cy="251808"/>
          </a:xfrm>
          <a:prstGeom prst="rect">
            <a:avLst/>
          </a:prstGeom>
          <a:noFill/>
          <a:ln/>
        </p:spPr>
        <p:txBody>
          <a:bodyPr wrap="square" lIns="0" tIns="0" rIns="0" bIns="0" rtlCol="0" anchor="ctr"/>
          <a:lstStyle/>
          <a:p>
            <a:pPr marL="0" indent="0" algn="ctr">
              <a:buNone/>
            </a:pPr>
            <a:r>
              <a:rPr lang="en-US" sz="1200" b="1">
                <a:latin typeface="Johnson Text" panose="00000500000000000000" pitchFamily="50" charset="0"/>
                <a:ea typeface="Calibri"/>
                <a:cs typeface="Calibri"/>
              </a:rPr>
              <a:t>2023-2024</a:t>
            </a:r>
            <a:endParaRPr lang="en-US" sz="1200"/>
          </a:p>
        </p:txBody>
      </p:sp>
      <p:sp>
        <p:nvSpPr>
          <p:cNvPr id="75" name="Text 31">
            <a:extLst>
              <a:ext uri="{FF2B5EF4-FFF2-40B4-BE49-F238E27FC236}">
                <a16:creationId xmlns:a16="http://schemas.microsoft.com/office/drawing/2014/main" id="{A279383F-82E4-ED9B-BF2C-F5214E47701D}"/>
              </a:ext>
            </a:extLst>
          </p:cNvPr>
          <p:cNvSpPr/>
          <p:nvPr/>
        </p:nvSpPr>
        <p:spPr>
          <a:xfrm>
            <a:off x="4465332" y="4398584"/>
            <a:ext cx="1207902" cy="503616"/>
          </a:xfrm>
          <a:prstGeom prst="rect">
            <a:avLst/>
          </a:prstGeom>
          <a:noFill/>
          <a:ln/>
        </p:spPr>
        <p:txBody>
          <a:bodyPr wrap="square" lIns="0" tIns="0" rIns="0" bIns="0" rtlCol="0" anchor="ctr"/>
          <a:lstStyle/>
          <a:p>
            <a:pPr marL="0" indent="0" algn="ctr">
              <a:buNone/>
            </a:pPr>
            <a:r>
              <a:rPr lang="en-US" sz="1500" err="1">
                <a:solidFill>
                  <a:srgbClr val="4A5568"/>
                </a:solidFill>
                <a:ea typeface="Calibri" pitchFamily="34" charset="-122"/>
                <a:cs typeface="Calibri" pitchFamily="34" charset="-120"/>
              </a:rPr>
              <a:t>ADaMs</a:t>
            </a:r>
            <a:r>
              <a:rPr lang="en-US" sz="1500">
                <a:solidFill>
                  <a:srgbClr val="4A5568"/>
                </a:solidFill>
                <a:ea typeface="Calibri" pitchFamily="34" charset="-122"/>
                <a:cs typeface="Calibri" pitchFamily="34" charset="-120"/>
              </a:rPr>
              <a:t> in R</a:t>
            </a:r>
            <a:endParaRPr lang="en-US" sz="1500">
              <a:solidFill>
                <a:srgbClr val="4A5568"/>
              </a:solidFill>
            </a:endParaRPr>
          </a:p>
        </p:txBody>
      </p:sp>
      <p:sp>
        <p:nvSpPr>
          <p:cNvPr id="76" name="Shape 32">
            <a:extLst>
              <a:ext uri="{FF2B5EF4-FFF2-40B4-BE49-F238E27FC236}">
                <a16:creationId xmlns:a16="http://schemas.microsoft.com/office/drawing/2014/main" id="{19F8997C-F4D0-0ED1-FADD-069A1C2B8128}"/>
              </a:ext>
            </a:extLst>
          </p:cNvPr>
          <p:cNvSpPr/>
          <p:nvPr/>
        </p:nvSpPr>
        <p:spPr>
          <a:xfrm>
            <a:off x="6690200" y="3769064"/>
            <a:ext cx="504000" cy="503616"/>
          </a:xfrm>
          <a:prstGeom prst="ellipse">
            <a:avLst/>
          </a:prstGeom>
          <a:solidFill>
            <a:srgbClr val="FFCDC8"/>
          </a:solidFill>
          <a:ln/>
        </p:spPr>
        <p:txBody>
          <a:bodyPr/>
          <a:lstStyle/>
          <a:p>
            <a:endParaRPr lang="zh-CN" altLang="en-US"/>
          </a:p>
        </p:txBody>
      </p:sp>
      <p:sp>
        <p:nvSpPr>
          <p:cNvPr id="77" name="Text 33">
            <a:extLst>
              <a:ext uri="{FF2B5EF4-FFF2-40B4-BE49-F238E27FC236}">
                <a16:creationId xmlns:a16="http://schemas.microsoft.com/office/drawing/2014/main" id="{617F8A7C-628E-CB81-C651-AA947226F65E}"/>
              </a:ext>
            </a:extLst>
          </p:cNvPr>
          <p:cNvSpPr/>
          <p:nvPr/>
        </p:nvSpPr>
        <p:spPr>
          <a:xfrm>
            <a:off x="6690200" y="3769064"/>
            <a:ext cx="504000" cy="503616"/>
          </a:xfrm>
          <a:prstGeom prst="rect">
            <a:avLst/>
          </a:prstGeom>
          <a:noFill/>
          <a:ln/>
        </p:spPr>
        <p:txBody>
          <a:bodyPr wrap="square" lIns="91440" tIns="45720" rIns="91440" bIns="45720" rtlCol="0" anchor="ctr"/>
          <a:lstStyle/>
          <a:p>
            <a:pPr algn="ctr"/>
            <a:r>
              <a:rPr lang="en-US" sz="800">
                <a:ea typeface="Calibri" pitchFamily="34" charset="-122"/>
                <a:cs typeface="Calibri" pitchFamily="34" charset="-120"/>
              </a:rPr>
              <a:t>Pilot 4</a:t>
            </a:r>
          </a:p>
        </p:txBody>
      </p:sp>
      <p:sp>
        <p:nvSpPr>
          <p:cNvPr id="78" name="Text 34">
            <a:extLst>
              <a:ext uri="{FF2B5EF4-FFF2-40B4-BE49-F238E27FC236}">
                <a16:creationId xmlns:a16="http://schemas.microsoft.com/office/drawing/2014/main" id="{A9318AF9-4AF5-CAFF-8FEC-F9CDF991E781}"/>
              </a:ext>
            </a:extLst>
          </p:cNvPr>
          <p:cNvSpPr/>
          <p:nvPr/>
        </p:nvSpPr>
        <p:spPr>
          <a:xfrm>
            <a:off x="6340727" y="3423917"/>
            <a:ext cx="1202947" cy="274599"/>
          </a:xfrm>
          <a:prstGeom prst="rect">
            <a:avLst/>
          </a:prstGeom>
          <a:noFill/>
          <a:ln/>
        </p:spPr>
        <p:txBody>
          <a:bodyPr wrap="square" lIns="0" tIns="0" rIns="0" bIns="0" rtlCol="0" anchor="ctr"/>
          <a:lstStyle/>
          <a:p>
            <a:pPr algn="ctr"/>
            <a:r>
              <a:rPr lang="en-US" sz="1200" b="1">
                <a:latin typeface="Johnson Text" panose="00000500000000000000" pitchFamily="50" charset="0"/>
                <a:ea typeface="Calibri"/>
                <a:cs typeface="Calibri"/>
              </a:rPr>
              <a:t>2024 (nearing completion)</a:t>
            </a:r>
          </a:p>
        </p:txBody>
      </p:sp>
      <p:sp>
        <p:nvSpPr>
          <p:cNvPr id="79" name="Text 35">
            <a:extLst>
              <a:ext uri="{FF2B5EF4-FFF2-40B4-BE49-F238E27FC236}">
                <a16:creationId xmlns:a16="http://schemas.microsoft.com/office/drawing/2014/main" id="{D966FCF8-8A6F-F505-1892-848E1E371A41}"/>
              </a:ext>
            </a:extLst>
          </p:cNvPr>
          <p:cNvSpPr/>
          <p:nvPr/>
        </p:nvSpPr>
        <p:spPr>
          <a:xfrm>
            <a:off x="6338249" y="4398584"/>
            <a:ext cx="1207902" cy="503616"/>
          </a:xfrm>
          <a:prstGeom prst="rect">
            <a:avLst/>
          </a:prstGeom>
          <a:noFill/>
          <a:ln/>
        </p:spPr>
        <p:txBody>
          <a:bodyPr wrap="square" lIns="0" tIns="0" rIns="0" bIns="0" rtlCol="0" anchor="ctr"/>
          <a:lstStyle/>
          <a:p>
            <a:pPr marL="0" indent="0" algn="ctr">
              <a:buNone/>
            </a:pPr>
            <a:r>
              <a:rPr lang="en-US" sz="1500" err="1">
                <a:solidFill>
                  <a:srgbClr val="4A5568"/>
                </a:solidFill>
                <a:ea typeface="Calibri" pitchFamily="34" charset="-122"/>
                <a:cs typeface="Calibri" pitchFamily="34" charset="-120"/>
              </a:rPr>
              <a:t>WebAssembly</a:t>
            </a:r>
            <a:endParaRPr lang="en-US" sz="1500">
              <a:solidFill>
                <a:srgbClr val="4A5568"/>
              </a:solidFill>
            </a:endParaRPr>
          </a:p>
          <a:p>
            <a:pPr marL="0" indent="0" algn="ctr">
              <a:buNone/>
            </a:pPr>
            <a:r>
              <a:rPr lang="en-US" sz="1500">
                <a:solidFill>
                  <a:srgbClr val="4A5568"/>
                </a:solidFill>
                <a:ea typeface="Calibri" pitchFamily="34" charset="-122"/>
                <a:cs typeface="Calibri" pitchFamily="34" charset="-120"/>
              </a:rPr>
              <a:t>&amp; Container</a:t>
            </a:r>
            <a:endParaRPr lang="en-US" sz="1500">
              <a:solidFill>
                <a:srgbClr val="4A5568"/>
              </a:solidFill>
            </a:endParaRPr>
          </a:p>
        </p:txBody>
      </p:sp>
      <p:sp>
        <p:nvSpPr>
          <p:cNvPr id="80" name="Shape 36">
            <a:extLst>
              <a:ext uri="{FF2B5EF4-FFF2-40B4-BE49-F238E27FC236}">
                <a16:creationId xmlns:a16="http://schemas.microsoft.com/office/drawing/2014/main" id="{8C3F5ACA-8F5B-3B2E-015A-C3F209F11313}"/>
              </a:ext>
            </a:extLst>
          </p:cNvPr>
          <p:cNvSpPr/>
          <p:nvPr/>
        </p:nvSpPr>
        <p:spPr>
          <a:xfrm>
            <a:off x="8619697" y="3769064"/>
            <a:ext cx="504000" cy="503616"/>
          </a:xfrm>
          <a:prstGeom prst="ellipse">
            <a:avLst/>
          </a:prstGeom>
          <a:solidFill>
            <a:srgbClr val="FFCDC8"/>
          </a:solidFill>
          <a:ln/>
        </p:spPr>
        <p:txBody>
          <a:bodyPr/>
          <a:lstStyle/>
          <a:p>
            <a:endParaRPr lang="zh-CN" altLang="en-US"/>
          </a:p>
        </p:txBody>
      </p:sp>
      <p:sp>
        <p:nvSpPr>
          <p:cNvPr id="81" name="Text 37">
            <a:extLst>
              <a:ext uri="{FF2B5EF4-FFF2-40B4-BE49-F238E27FC236}">
                <a16:creationId xmlns:a16="http://schemas.microsoft.com/office/drawing/2014/main" id="{243540AF-EE1D-A97F-A672-60BE5F3C17DE}"/>
              </a:ext>
            </a:extLst>
          </p:cNvPr>
          <p:cNvSpPr/>
          <p:nvPr/>
        </p:nvSpPr>
        <p:spPr>
          <a:xfrm>
            <a:off x="8619697" y="3769064"/>
            <a:ext cx="504000" cy="503616"/>
          </a:xfrm>
          <a:prstGeom prst="rect">
            <a:avLst/>
          </a:prstGeom>
          <a:noFill/>
          <a:ln/>
        </p:spPr>
        <p:txBody>
          <a:bodyPr wrap="square" lIns="91440" tIns="45720" rIns="91440" bIns="45720" rtlCol="0" anchor="ctr"/>
          <a:lstStyle/>
          <a:p>
            <a:pPr algn="ctr"/>
            <a:r>
              <a:rPr lang="en-US" sz="800">
                <a:ea typeface="Calibri" pitchFamily="34" charset="-122"/>
                <a:cs typeface="Calibri" pitchFamily="34" charset="-120"/>
              </a:rPr>
              <a:t>Pilot 5</a:t>
            </a:r>
          </a:p>
        </p:txBody>
      </p:sp>
      <p:sp>
        <p:nvSpPr>
          <p:cNvPr id="82" name="Text 38">
            <a:extLst>
              <a:ext uri="{FF2B5EF4-FFF2-40B4-BE49-F238E27FC236}">
                <a16:creationId xmlns:a16="http://schemas.microsoft.com/office/drawing/2014/main" id="{E3C559F4-7523-4D1A-DEFC-ACE428FC99B2}"/>
              </a:ext>
            </a:extLst>
          </p:cNvPr>
          <p:cNvSpPr/>
          <p:nvPr/>
        </p:nvSpPr>
        <p:spPr>
          <a:xfrm>
            <a:off x="8270224" y="3435315"/>
            <a:ext cx="1202946" cy="251803"/>
          </a:xfrm>
          <a:prstGeom prst="rect">
            <a:avLst/>
          </a:prstGeom>
          <a:noFill/>
          <a:ln/>
        </p:spPr>
        <p:txBody>
          <a:bodyPr wrap="square" lIns="0" tIns="0" rIns="0" bIns="0" rtlCol="0" anchor="ctr"/>
          <a:lstStyle/>
          <a:p>
            <a:pPr algn="ctr"/>
            <a:r>
              <a:rPr lang="en-US" sz="1200" b="1">
                <a:latin typeface="Johnson Text" panose="00000500000000000000" pitchFamily="50" charset="0"/>
                <a:ea typeface="Calibri"/>
                <a:cs typeface="Calibri"/>
              </a:rPr>
              <a:t>2025 (nearing completion)</a:t>
            </a:r>
          </a:p>
        </p:txBody>
      </p:sp>
      <p:sp>
        <p:nvSpPr>
          <p:cNvPr id="83" name="Text 39">
            <a:extLst>
              <a:ext uri="{FF2B5EF4-FFF2-40B4-BE49-F238E27FC236}">
                <a16:creationId xmlns:a16="http://schemas.microsoft.com/office/drawing/2014/main" id="{ED2D7A88-FF71-0758-3B11-09FB34D952B8}"/>
              </a:ext>
            </a:extLst>
          </p:cNvPr>
          <p:cNvSpPr/>
          <p:nvPr/>
        </p:nvSpPr>
        <p:spPr>
          <a:xfrm>
            <a:off x="8267746" y="4398584"/>
            <a:ext cx="1207902" cy="503616"/>
          </a:xfrm>
          <a:prstGeom prst="rect">
            <a:avLst/>
          </a:prstGeom>
          <a:noFill/>
          <a:ln/>
        </p:spPr>
        <p:txBody>
          <a:bodyPr wrap="square" lIns="0" tIns="0" rIns="0" bIns="0" rtlCol="0" anchor="ctr"/>
          <a:lstStyle/>
          <a:p>
            <a:pPr marL="0" indent="0" algn="ctr">
              <a:buNone/>
            </a:pPr>
            <a:r>
              <a:rPr lang="en-US" sz="1500">
                <a:solidFill>
                  <a:srgbClr val="4A5568"/>
                </a:solidFill>
                <a:ea typeface="Calibri" pitchFamily="34" charset="-122"/>
                <a:cs typeface="Calibri" pitchFamily="34" charset="-120"/>
              </a:rPr>
              <a:t>Dataset-JSON</a:t>
            </a:r>
            <a:endParaRPr lang="en-US" sz="1500">
              <a:solidFill>
                <a:srgbClr val="4A5568"/>
              </a:solidFill>
            </a:endParaRPr>
          </a:p>
        </p:txBody>
      </p:sp>
      <p:sp>
        <p:nvSpPr>
          <p:cNvPr id="84" name="Shape 40">
            <a:extLst>
              <a:ext uri="{FF2B5EF4-FFF2-40B4-BE49-F238E27FC236}">
                <a16:creationId xmlns:a16="http://schemas.microsoft.com/office/drawing/2014/main" id="{252855AB-3C09-801F-F434-3EB45DAA289E}"/>
              </a:ext>
            </a:extLst>
          </p:cNvPr>
          <p:cNvSpPr/>
          <p:nvPr/>
        </p:nvSpPr>
        <p:spPr>
          <a:xfrm>
            <a:off x="10434028" y="3769064"/>
            <a:ext cx="504000" cy="503616"/>
          </a:xfrm>
          <a:prstGeom prst="ellipse">
            <a:avLst/>
          </a:prstGeom>
          <a:solidFill>
            <a:srgbClr val="FFCDC8"/>
          </a:solidFill>
          <a:ln/>
        </p:spPr>
        <p:txBody>
          <a:bodyPr/>
          <a:lstStyle/>
          <a:p>
            <a:endParaRPr lang="zh-CN" altLang="en-US" sz="800"/>
          </a:p>
        </p:txBody>
      </p:sp>
      <p:sp>
        <p:nvSpPr>
          <p:cNvPr id="85" name="Text 41">
            <a:extLst>
              <a:ext uri="{FF2B5EF4-FFF2-40B4-BE49-F238E27FC236}">
                <a16:creationId xmlns:a16="http://schemas.microsoft.com/office/drawing/2014/main" id="{E40B1E1D-73FD-7AE2-81F4-149691B9307F}"/>
              </a:ext>
            </a:extLst>
          </p:cNvPr>
          <p:cNvSpPr/>
          <p:nvPr/>
        </p:nvSpPr>
        <p:spPr>
          <a:xfrm>
            <a:off x="10434028" y="3769064"/>
            <a:ext cx="504000" cy="503616"/>
          </a:xfrm>
          <a:prstGeom prst="rect">
            <a:avLst/>
          </a:prstGeom>
          <a:noFill/>
          <a:ln/>
        </p:spPr>
        <p:txBody>
          <a:bodyPr wrap="square" lIns="91440" tIns="45720" rIns="91440" bIns="45720" rtlCol="0" anchor="ctr"/>
          <a:lstStyle/>
          <a:p>
            <a:pPr algn="ctr"/>
            <a:r>
              <a:rPr lang="en-US" sz="800">
                <a:solidFill>
                  <a:srgbClr val="0B1D26"/>
                </a:solidFill>
                <a:ea typeface="Calibri" pitchFamily="34" charset="-122"/>
                <a:cs typeface="Calibri" pitchFamily="34" charset="-120"/>
              </a:rPr>
              <a:t>Pilot 6/7</a:t>
            </a:r>
          </a:p>
        </p:txBody>
      </p:sp>
      <p:sp>
        <p:nvSpPr>
          <p:cNvPr id="86" name="Text 42">
            <a:extLst>
              <a:ext uri="{FF2B5EF4-FFF2-40B4-BE49-F238E27FC236}">
                <a16:creationId xmlns:a16="http://schemas.microsoft.com/office/drawing/2014/main" id="{65291E13-DD71-F397-9DDE-8CCB12191DA2}"/>
              </a:ext>
            </a:extLst>
          </p:cNvPr>
          <p:cNvSpPr/>
          <p:nvPr/>
        </p:nvSpPr>
        <p:spPr>
          <a:xfrm>
            <a:off x="10202867" y="3435312"/>
            <a:ext cx="966322" cy="251808"/>
          </a:xfrm>
          <a:prstGeom prst="rect">
            <a:avLst/>
          </a:prstGeom>
          <a:noFill/>
          <a:ln/>
        </p:spPr>
        <p:txBody>
          <a:bodyPr wrap="square" lIns="0" tIns="0" rIns="0" bIns="0" rtlCol="0" anchor="ctr"/>
          <a:lstStyle/>
          <a:p>
            <a:pPr marL="0" indent="0" algn="ctr">
              <a:buNone/>
            </a:pPr>
            <a:r>
              <a:rPr lang="en-US" sz="1200" b="1">
                <a:latin typeface="Johnson Text" panose="00000500000000000000" pitchFamily="50" charset="0"/>
                <a:ea typeface="Calibri" pitchFamily="34" charset="-122"/>
                <a:cs typeface="Calibri" pitchFamily="34" charset="-120"/>
              </a:rPr>
              <a:t>2026</a:t>
            </a:r>
            <a:endParaRPr lang="en-US" sz="1200"/>
          </a:p>
        </p:txBody>
      </p:sp>
      <p:sp>
        <p:nvSpPr>
          <p:cNvPr id="87" name="Text 43">
            <a:extLst>
              <a:ext uri="{FF2B5EF4-FFF2-40B4-BE49-F238E27FC236}">
                <a16:creationId xmlns:a16="http://schemas.microsoft.com/office/drawing/2014/main" id="{46CCDE62-1EB5-A126-937D-E72BF761E575}"/>
              </a:ext>
            </a:extLst>
          </p:cNvPr>
          <p:cNvSpPr/>
          <p:nvPr/>
        </p:nvSpPr>
        <p:spPr>
          <a:xfrm>
            <a:off x="10082077" y="4398584"/>
            <a:ext cx="1207902" cy="503616"/>
          </a:xfrm>
          <a:prstGeom prst="rect">
            <a:avLst/>
          </a:prstGeom>
          <a:noFill/>
          <a:ln/>
        </p:spPr>
        <p:txBody>
          <a:bodyPr wrap="square" lIns="0" tIns="0" rIns="0" bIns="0" rtlCol="0" anchor="ctr"/>
          <a:lstStyle/>
          <a:p>
            <a:pPr marL="0" indent="0" algn="ctr">
              <a:buNone/>
            </a:pPr>
            <a:r>
              <a:rPr lang="en-US" sz="1500">
                <a:solidFill>
                  <a:srgbClr val="4A5568"/>
                </a:solidFill>
                <a:ea typeface="Calibri" pitchFamily="34" charset="-122"/>
                <a:cs typeface="Calibri" pitchFamily="34" charset="-120"/>
              </a:rPr>
              <a:t>AI + Sim Data</a:t>
            </a:r>
            <a:endParaRPr lang="en-US" sz="1500">
              <a:solidFill>
                <a:srgbClr val="4A5568"/>
              </a:solidFill>
            </a:endParaRPr>
          </a:p>
        </p:txBody>
      </p:sp>
      <p:sp>
        <p:nvSpPr>
          <p:cNvPr id="4" name="Footnote13">
            <a:extLst>
              <a:ext uri="{FF2B5EF4-FFF2-40B4-BE49-F238E27FC236}">
                <a16:creationId xmlns:a16="http://schemas.microsoft.com/office/drawing/2014/main" id="{555A6D3E-5ED6-B8F2-1E65-12D036F490B8}"/>
              </a:ext>
            </a:extLst>
          </p:cNvPr>
          <p:cNvSpPr txBox="1"/>
          <p:nvPr/>
        </p:nvSpPr>
        <p:spPr>
          <a:xfrm>
            <a:off x="288302" y="6176673"/>
            <a:ext cx="11000000" cy="250000"/>
          </a:xfrm>
          <a:prstGeom prst="rect">
            <a:avLst/>
          </a:prstGeom>
          <a:noFill/>
          <a:ln>
            <a:noFill/>
          </a:ln>
        </p:spPr>
        <p:txBody>
          <a:bodyPr wrap="square" lIns="0" tIns="0" rIns="0" bIns="0" rtlCol="0" anchor="t"/>
          <a:lstStyle/>
          <a:p>
            <a:r>
              <a:rPr lang="en-US" sz="700" i="1">
                <a:solidFill>
                  <a:srgbClr val="999999"/>
                </a:solidFill>
                <a:ea typeface="Calibri"/>
                <a:cs typeface="Calibri"/>
              </a:rPr>
              <a:t>Sources: R Consortium [16][17]</a:t>
            </a:r>
          </a:p>
        </p:txBody>
      </p:sp>
    </p:spTree>
    <p:extLst>
      <p:ext uri="{BB962C8B-B14F-4D97-AF65-F5344CB8AC3E}">
        <p14:creationId xmlns:p14="http://schemas.microsoft.com/office/powerpoint/2010/main" val="3954425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8">
            <a:extLst>
              <a:ext uri="{FF2B5EF4-FFF2-40B4-BE49-F238E27FC236}">
                <a16:creationId xmlns:a16="http://schemas.microsoft.com/office/drawing/2014/main" id="{7595930C-D352-DBAE-3EFD-9C142462C51E}"/>
              </a:ext>
            </a:extLst>
          </p:cNvPr>
          <p:cNvSpPr/>
          <p:nvPr/>
        </p:nvSpPr>
        <p:spPr>
          <a:xfrm>
            <a:off x="6170615" y="3240529"/>
            <a:ext cx="5347838" cy="1418098"/>
          </a:xfrm>
          <a:prstGeom prst="rect">
            <a:avLst/>
          </a:prstGeom>
          <a:solidFill>
            <a:srgbClr val="E8F5E9"/>
          </a:solidFill>
          <a:ln/>
        </p:spPr>
        <p:txBody>
          <a:bodyPr/>
          <a:lstStyle/>
          <a:p>
            <a:endParaRPr lang="zh-CN" altLang="en-US" sz="2400"/>
          </a:p>
        </p:txBody>
      </p:sp>
      <p:sp>
        <p:nvSpPr>
          <p:cNvPr id="7" name="Title 6">
            <a:extLst>
              <a:ext uri="{FF2B5EF4-FFF2-40B4-BE49-F238E27FC236}">
                <a16:creationId xmlns:a16="http://schemas.microsoft.com/office/drawing/2014/main" id="{5FE5DC8B-805C-6B21-5524-6385943366DD}"/>
              </a:ext>
            </a:extLst>
          </p:cNvPr>
          <p:cNvSpPr>
            <a:spLocks noGrp="1"/>
          </p:cNvSpPr>
          <p:nvPr>
            <p:ph type="title"/>
          </p:nvPr>
        </p:nvSpPr>
        <p:spPr>
          <a:xfrm>
            <a:off x="1622348" y="313055"/>
            <a:ext cx="6713538" cy="939488"/>
          </a:xfrm>
        </p:spPr>
        <p:txBody>
          <a:bodyPr/>
          <a:lstStyle/>
          <a:p>
            <a:r>
              <a:rPr lang="en-US" sz="3600">
                <a:solidFill>
                  <a:srgbClr val="EB1700"/>
                </a:solidFill>
                <a:ea typeface="Calibri"/>
                <a:cs typeface="Calibri"/>
              </a:rPr>
              <a:t>Pilot 1</a:t>
            </a:r>
            <a:br>
              <a:rPr lang="en-US" sz="3600" b="1">
                <a:solidFill>
                  <a:srgbClr val="EB1700"/>
                </a:solidFill>
                <a:latin typeface="Johnson Text"/>
                <a:ea typeface="Calibri"/>
                <a:cs typeface="Calibri"/>
              </a:rPr>
            </a:br>
            <a:endParaRPr lang="en-US"/>
          </a:p>
        </p:txBody>
      </p:sp>
      <p:sp>
        <p:nvSpPr>
          <p:cNvPr id="8" name="Content Placeholder 7">
            <a:extLst>
              <a:ext uri="{FF2B5EF4-FFF2-40B4-BE49-F238E27FC236}">
                <a16:creationId xmlns:a16="http://schemas.microsoft.com/office/drawing/2014/main" id="{3C2DF926-15AA-9F9A-1FB3-BC1D0314278A}"/>
              </a:ext>
            </a:extLst>
          </p:cNvPr>
          <p:cNvSpPr>
            <a:spLocks noGrp="1"/>
          </p:cNvSpPr>
          <p:nvPr>
            <p:ph idx="1"/>
          </p:nvPr>
        </p:nvSpPr>
        <p:spPr/>
        <p:txBody>
          <a:bodyPr/>
          <a:lstStyle/>
          <a:p>
            <a:endParaRPr lang="en-US"/>
          </a:p>
          <a:p>
            <a:endParaRPr lang="en-US"/>
          </a:p>
          <a:p>
            <a:endParaRPr lang="en-US"/>
          </a:p>
        </p:txBody>
      </p:sp>
      <p:pic>
        <p:nvPicPr>
          <p:cNvPr id="24" name="Content Placeholder 23" descr="Badge Tick1 with solid fill">
            <a:extLst>
              <a:ext uri="{FF2B5EF4-FFF2-40B4-BE49-F238E27FC236}">
                <a16:creationId xmlns:a16="http://schemas.microsoft.com/office/drawing/2014/main" id="{581534D7-6FC9-0CDB-8710-6B513CEA4940}"/>
              </a:ext>
            </a:extLst>
          </p:cNvPr>
          <p:cNvPicPr>
            <a:picLocks noGrp="1" noChangeAspect="1"/>
          </p:cNvPicPr>
          <p:nvPr>
            <p:ph idx="13"/>
          </p:nvPr>
        </p:nvPicPr>
        <p:blipFill>
          <a:blip r:embed="rId3">
            <a:extLst>
              <a:ext uri="{96DAC541-7B7A-43D3-8B79-37D633B846F1}">
                <asvg:svgBlip xmlns:asvg="http://schemas.microsoft.com/office/drawing/2016/SVG/main" r:embed="rId4"/>
              </a:ext>
            </a:extLst>
          </a:blip>
          <a:stretch>
            <a:fillRect/>
          </a:stretch>
        </p:blipFill>
        <p:spPr>
          <a:xfrm>
            <a:off x="6170615" y="2792961"/>
            <a:ext cx="363515" cy="363515"/>
          </a:xfrm>
        </p:spPr>
      </p:pic>
      <p:sp>
        <p:nvSpPr>
          <p:cNvPr id="5" name="Slide Number Placeholder 4">
            <a:extLst>
              <a:ext uri="{FF2B5EF4-FFF2-40B4-BE49-F238E27FC236}">
                <a16:creationId xmlns:a16="http://schemas.microsoft.com/office/drawing/2014/main" id="{2DF136A7-0967-051A-D746-AD6C01B7D81B}"/>
              </a:ext>
            </a:extLst>
          </p:cNvPr>
          <p:cNvSpPr>
            <a:spLocks noGrp="1"/>
          </p:cNvSpPr>
          <p:nvPr>
            <p:ph type="sldNum" sz="quarter" idx="12"/>
          </p:nvPr>
        </p:nvSpPr>
        <p:spPr/>
        <p:txBody>
          <a:bodyPr/>
          <a:lstStyle/>
          <a:p>
            <a:fld id="{AEC8D767-5246-2244-A4A3-B8AFB218393C}" type="slidenum">
              <a:rPr lang="en-GB" smtClean="0"/>
              <a:t>7</a:t>
            </a:fld>
            <a:endParaRPr lang="en-GB"/>
          </a:p>
        </p:txBody>
      </p:sp>
      <p:sp>
        <p:nvSpPr>
          <p:cNvPr id="11" name="Subtitle 10">
            <a:extLst>
              <a:ext uri="{FF2B5EF4-FFF2-40B4-BE49-F238E27FC236}">
                <a16:creationId xmlns:a16="http://schemas.microsoft.com/office/drawing/2014/main" id="{FC224C6E-624A-BF5B-1D75-947ECE1C1C32}"/>
              </a:ext>
            </a:extLst>
          </p:cNvPr>
          <p:cNvSpPr>
            <a:spLocks noGrp="1"/>
          </p:cNvSpPr>
          <p:nvPr>
            <p:ph type="subTitle" idx="15"/>
          </p:nvPr>
        </p:nvSpPr>
        <p:spPr>
          <a:xfrm>
            <a:off x="1622348" y="824665"/>
            <a:ext cx="6713538" cy="292965"/>
          </a:xfrm>
        </p:spPr>
        <p:txBody>
          <a:bodyPr/>
          <a:lstStyle/>
          <a:p>
            <a:r>
              <a:rPr lang="en-US" i="1">
                <a:ea typeface="Calibri" pitchFamily="34" charset="-122"/>
                <a:cs typeface="Calibri" pitchFamily="34" charset="-120"/>
              </a:rPr>
              <a:t>2021–2022  |  First R Consortium submission to FDA via eCTD</a:t>
            </a:r>
          </a:p>
        </p:txBody>
      </p:sp>
      <p:pic>
        <p:nvPicPr>
          <p:cNvPr id="12" name="Picture 11" descr="pilot 1@2x.png">
            <a:extLst>
              <a:ext uri="{FF2B5EF4-FFF2-40B4-BE49-F238E27FC236}">
                <a16:creationId xmlns:a16="http://schemas.microsoft.com/office/drawing/2014/main" id="{D43F9464-8F62-34C8-A461-7B878B490580}"/>
              </a:ext>
            </a:extLst>
          </p:cNvPr>
          <p:cNvPicPr>
            <a:picLocks noChangeAspect="1"/>
          </p:cNvPicPr>
          <p:nvPr/>
        </p:nvPicPr>
        <p:blipFill>
          <a:blip r:embed="rId5"/>
          <a:stretch>
            <a:fillRect/>
          </a:stretch>
        </p:blipFill>
        <p:spPr>
          <a:xfrm>
            <a:off x="289384" y="77087"/>
            <a:ext cx="1160282" cy="1287789"/>
          </a:xfrm>
          <a:prstGeom prst="rect">
            <a:avLst/>
          </a:prstGeom>
        </p:spPr>
      </p:pic>
      <p:sp>
        <p:nvSpPr>
          <p:cNvPr id="14" name="Shape 5">
            <a:extLst>
              <a:ext uri="{FF2B5EF4-FFF2-40B4-BE49-F238E27FC236}">
                <a16:creationId xmlns:a16="http://schemas.microsoft.com/office/drawing/2014/main" id="{E20E140D-39C8-A1A6-C500-B0FC9C16BBB8}"/>
              </a:ext>
            </a:extLst>
          </p:cNvPr>
          <p:cNvSpPr/>
          <p:nvPr/>
        </p:nvSpPr>
        <p:spPr>
          <a:xfrm>
            <a:off x="660846" y="2096824"/>
            <a:ext cx="10858053" cy="506774"/>
          </a:xfrm>
          <a:prstGeom prst="rect">
            <a:avLst/>
          </a:prstGeom>
          <a:solidFill>
            <a:srgbClr val="FFF0F0"/>
          </a:solidFill>
          <a:ln/>
        </p:spPr>
        <p:txBody>
          <a:bodyPr/>
          <a:lstStyle/>
          <a:p>
            <a:endParaRPr lang="zh-CN" altLang="en-US" sz="2400"/>
          </a:p>
        </p:txBody>
      </p:sp>
      <p:sp>
        <p:nvSpPr>
          <p:cNvPr id="17" name="Text 7">
            <a:extLst>
              <a:ext uri="{FF2B5EF4-FFF2-40B4-BE49-F238E27FC236}">
                <a16:creationId xmlns:a16="http://schemas.microsoft.com/office/drawing/2014/main" id="{6742AC32-88C7-11CB-1B0F-8D994528F8C3}"/>
              </a:ext>
            </a:extLst>
          </p:cNvPr>
          <p:cNvSpPr/>
          <p:nvPr/>
        </p:nvSpPr>
        <p:spPr>
          <a:xfrm>
            <a:off x="939521" y="2179612"/>
            <a:ext cx="10591633" cy="374290"/>
          </a:xfrm>
          <a:prstGeom prst="rect">
            <a:avLst/>
          </a:prstGeom>
          <a:noFill/>
          <a:ln/>
        </p:spPr>
        <p:txBody>
          <a:bodyPr wrap="square" lIns="0" tIns="0" rIns="0" bIns="0" rtlCol="0" anchor="ctr"/>
          <a:lstStyle/>
          <a:p>
            <a:r>
              <a:rPr lang="en-US" sz="1400">
                <a:ea typeface="Calibri" pitchFamily="34" charset="-122"/>
                <a:cs typeface="Calibri" pitchFamily="34" charset="-120"/>
              </a:rPr>
              <a:t>Example R based submission contains common analyses, submission through the current FDA e-submission system and process</a:t>
            </a:r>
          </a:p>
        </p:txBody>
      </p:sp>
      <p:sp>
        <p:nvSpPr>
          <p:cNvPr id="18" name="Text 6">
            <a:extLst>
              <a:ext uri="{FF2B5EF4-FFF2-40B4-BE49-F238E27FC236}">
                <a16:creationId xmlns:a16="http://schemas.microsoft.com/office/drawing/2014/main" id="{F5E71DBF-B3EB-384E-1353-41E674694254}"/>
              </a:ext>
            </a:extLst>
          </p:cNvPr>
          <p:cNvSpPr/>
          <p:nvPr/>
        </p:nvSpPr>
        <p:spPr>
          <a:xfrm>
            <a:off x="1024933" y="1730248"/>
            <a:ext cx="844061" cy="244898"/>
          </a:xfrm>
          <a:prstGeom prst="rect">
            <a:avLst/>
          </a:prstGeom>
          <a:noFill/>
          <a:ln/>
        </p:spPr>
        <p:txBody>
          <a:bodyPr wrap="square" lIns="0" tIns="0" rIns="0" bIns="0" rtlCol="0" anchor="ctr"/>
          <a:lstStyle/>
          <a:p>
            <a:r>
              <a:rPr lang="en-US" sz="2000" b="1">
                <a:solidFill>
                  <a:schemeClr val="accent1"/>
                </a:solidFill>
                <a:ea typeface="Calibri" pitchFamily="34" charset="-122"/>
                <a:cs typeface="Calibri" pitchFamily="34" charset="-120"/>
              </a:rPr>
              <a:t>Goal</a:t>
            </a:r>
          </a:p>
        </p:txBody>
      </p:sp>
      <p:sp>
        <p:nvSpPr>
          <p:cNvPr id="23" name="Text 12">
            <a:extLst>
              <a:ext uri="{FF2B5EF4-FFF2-40B4-BE49-F238E27FC236}">
                <a16:creationId xmlns:a16="http://schemas.microsoft.com/office/drawing/2014/main" id="{C2CA4697-8515-330A-CD05-F39019ED698B}"/>
              </a:ext>
            </a:extLst>
          </p:cNvPr>
          <p:cNvSpPr/>
          <p:nvPr/>
        </p:nvSpPr>
        <p:spPr>
          <a:xfrm>
            <a:off x="1024933" y="2840606"/>
            <a:ext cx="3657600" cy="268224"/>
          </a:xfrm>
          <a:prstGeom prst="rect">
            <a:avLst/>
          </a:prstGeom>
          <a:noFill/>
          <a:ln/>
        </p:spPr>
        <p:txBody>
          <a:bodyPr wrap="square" lIns="0" tIns="0" rIns="0" bIns="0" rtlCol="0" anchor="ctr"/>
          <a:lstStyle/>
          <a:p>
            <a:r>
              <a:rPr lang="en-US" sz="2000" b="1">
                <a:solidFill>
                  <a:schemeClr val="accent6"/>
                </a:solidFill>
                <a:ea typeface="Calibri" pitchFamily="34" charset="-122"/>
                <a:cs typeface="Calibri" pitchFamily="34" charset="-120"/>
              </a:rPr>
              <a:t>Submitter</a:t>
            </a:r>
          </a:p>
        </p:txBody>
      </p:sp>
      <p:sp>
        <p:nvSpPr>
          <p:cNvPr id="26" name="Text 13">
            <a:extLst>
              <a:ext uri="{FF2B5EF4-FFF2-40B4-BE49-F238E27FC236}">
                <a16:creationId xmlns:a16="http://schemas.microsoft.com/office/drawing/2014/main" id="{8B12AA7E-4C7B-16C0-9C61-18578ACE6374}"/>
              </a:ext>
            </a:extLst>
          </p:cNvPr>
          <p:cNvSpPr/>
          <p:nvPr/>
        </p:nvSpPr>
        <p:spPr>
          <a:xfrm>
            <a:off x="854112" y="3287924"/>
            <a:ext cx="5176920" cy="1341120"/>
          </a:xfrm>
          <a:prstGeom prst="rect">
            <a:avLst/>
          </a:prstGeom>
          <a:noFill/>
          <a:ln/>
        </p:spPr>
        <p:txBody>
          <a:bodyPr wrap="square" lIns="0" tIns="0" rIns="0" bIns="0" rtlCol="0" anchor="ctr"/>
          <a:lstStyle/>
          <a:p>
            <a:pPr marL="456565" indent="-456565">
              <a:spcAft>
                <a:spcPts val="267"/>
              </a:spcAft>
              <a:buSzPct val="100000"/>
              <a:buFont typeface="Wingdings"/>
              <a:buChar char="ü"/>
            </a:pPr>
            <a:r>
              <a:rPr lang="en-US" sz="1267">
                <a:ea typeface="Calibri" pitchFamily="34" charset="-122"/>
                <a:cs typeface="Calibri" pitchFamily="34" charset="-120"/>
              </a:rPr>
              <a:t>4 TLFs in R (CDISC pilot data)</a:t>
            </a:r>
            <a:endParaRPr lang="en-US" sz="1267"/>
          </a:p>
          <a:p>
            <a:pPr marL="456565" indent="-456565">
              <a:spcAft>
                <a:spcPts val="267"/>
              </a:spcAft>
              <a:buSzPct val="100000"/>
              <a:buFont typeface="Wingdings"/>
              <a:buChar char="ü"/>
            </a:pPr>
            <a:r>
              <a:rPr lang="en-US" sz="1250">
                <a:ea typeface="Calibri"/>
                <a:cs typeface="Calibri"/>
              </a:rPr>
              <a:t>{</a:t>
            </a:r>
            <a:r>
              <a:rPr lang="en-US" sz="1250" err="1">
                <a:ea typeface="Calibri"/>
                <a:cs typeface="Calibri"/>
              </a:rPr>
              <a:t>pkglite</a:t>
            </a:r>
            <a:r>
              <a:rPr lang="en-US" sz="1250">
                <a:ea typeface="Calibri"/>
                <a:cs typeface="Calibri"/>
              </a:rPr>
              <a:t>}: proprietary package → .txt</a:t>
            </a:r>
          </a:p>
          <a:p>
            <a:pPr marL="456565" indent="-456565">
              <a:spcAft>
                <a:spcPts val="267"/>
              </a:spcAft>
              <a:buSzPct val="100000"/>
              <a:buFont typeface="Wingdings"/>
              <a:buChar char="ü"/>
            </a:pPr>
            <a:r>
              <a:rPr lang="en-US" sz="1250">
                <a:ea typeface="Calibri"/>
                <a:cs typeface="Calibri"/>
              </a:rPr>
              <a:t>{</a:t>
            </a:r>
            <a:r>
              <a:rPr lang="en-US" sz="1250" err="1">
                <a:ea typeface="Calibri"/>
                <a:cs typeface="Calibri"/>
              </a:rPr>
              <a:t>renv</a:t>
            </a:r>
            <a:r>
              <a:rPr lang="en-US" sz="1250">
                <a:ea typeface="Calibri"/>
                <a:cs typeface="Calibri"/>
              </a:rPr>
              <a:t>}: reproducible environment</a:t>
            </a:r>
          </a:p>
          <a:p>
            <a:pPr marL="456565" indent="-456565">
              <a:spcAft>
                <a:spcPts val="267"/>
              </a:spcAft>
              <a:buSzPct val="100000"/>
              <a:buFont typeface="Wingdings"/>
              <a:buChar char="ü"/>
            </a:pPr>
            <a:r>
              <a:rPr lang="en-US" sz="1250">
                <a:ea typeface="Calibri"/>
                <a:cs typeface="Calibri"/>
              </a:rPr>
              <a:t>ADRG with d</a:t>
            </a:r>
            <a:r>
              <a:rPr lang="en-US" sz="1300">
                <a:ea typeface="Calibri"/>
                <a:cs typeface="Calibri"/>
              </a:rPr>
              <a:t>etailed </a:t>
            </a:r>
            <a:r>
              <a:rPr lang="en-US" sz="1250">
                <a:ea typeface="Calibri"/>
                <a:cs typeface="Calibri"/>
              </a:rPr>
              <a:t>R execution guidance</a:t>
            </a:r>
          </a:p>
          <a:p>
            <a:pPr marL="456565" indent="-456565">
              <a:spcAft>
                <a:spcPts val="267"/>
              </a:spcAft>
              <a:buSzPct val="100000"/>
              <a:buFont typeface="Wingdings"/>
              <a:buChar char="ü"/>
            </a:pPr>
            <a:r>
              <a:rPr lang="en-US" sz="1267">
                <a:ea typeface="Calibri" pitchFamily="34" charset="-122"/>
                <a:cs typeface="Calibri" pitchFamily="34" charset="-120"/>
              </a:rPr>
              <a:t>e-Sub package</a:t>
            </a:r>
          </a:p>
        </p:txBody>
      </p:sp>
      <p:sp>
        <p:nvSpPr>
          <p:cNvPr id="29" name="Text 9">
            <a:extLst>
              <a:ext uri="{FF2B5EF4-FFF2-40B4-BE49-F238E27FC236}">
                <a16:creationId xmlns:a16="http://schemas.microsoft.com/office/drawing/2014/main" id="{B2304F7F-DB7B-B2B8-8535-F012A5F147D0}"/>
              </a:ext>
            </a:extLst>
          </p:cNvPr>
          <p:cNvSpPr/>
          <p:nvPr/>
        </p:nvSpPr>
        <p:spPr>
          <a:xfrm>
            <a:off x="6607717" y="2840606"/>
            <a:ext cx="3431910" cy="268224"/>
          </a:xfrm>
          <a:prstGeom prst="rect">
            <a:avLst/>
          </a:prstGeom>
          <a:noFill/>
          <a:ln/>
        </p:spPr>
        <p:txBody>
          <a:bodyPr wrap="square" lIns="0" tIns="0" rIns="0" bIns="0" rtlCol="0" anchor="ctr"/>
          <a:lstStyle/>
          <a:p>
            <a:r>
              <a:rPr lang="en-US" sz="2000" b="1">
                <a:solidFill>
                  <a:srgbClr val="008B8B"/>
                </a:solidFill>
                <a:ea typeface="Calibri" pitchFamily="34" charset="-122"/>
                <a:cs typeface="Calibri" pitchFamily="34" charset="-120"/>
              </a:rPr>
              <a:t>FDA</a:t>
            </a:r>
            <a:r>
              <a:rPr lang="en-US" sz="2000" b="1">
                <a:solidFill>
                  <a:srgbClr val="008B8B"/>
                </a:solidFill>
                <a:ea typeface="Calibri"/>
                <a:cs typeface="Calibri"/>
              </a:rPr>
              <a:t> </a:t>
            </a:r>
            <a:endParaRPr lang="en-US" sz="2000">
              <a:solidFill>
                <a:srgbClr val="008B8B"/>
              </a:solidFill>
              <a:ea typeface="Calibri"/>
              <a:cs typeface="Calibri"/>
            </a:endParaRPr>
          </a:p>
        </p:txBody>
      </p:sp>
      <p:sp>
        <p:nvSpPr>
          <p:cNvPr id="32" name="Text 10">
            <a:extLst>
              <a:ext uri="{FF2B5EF4-FFF2-40B4-BE49-F238E27FC236}">
                <a16:creationId xmlns:a16="http://schemas.microsoft.com/office/drawing/2014/main" id="{F7B83EF8-7C7B-B780-F2F9-13C19CAB9DF9}"/>
              </a:ext>
            </a:extLst>
          </p:cNvPr>
          <p:cNvSpPr/>
          <p:nvPr/>
        </p:nvSpPr>
        <p:spPr>
          <a:xfrm>
            <a:off x="6295291" y="3651814"/>
            <a:ext cx="4989259" cy="616635"/>
          </a:xfrm>
          <a:prstGeom prst="rect">
            <a:avLst/>
          </a:prstGeom>
          <a:noFill/>
          <a:ln/>
        </p:spPr>
        <p:txBody>
          <a:bodyPr wrap="square" lIns="0" tIns="0" rIns="0" bIns="0" rtlCol="0" anchor="ctr"/>
          <a:lstStyle/>
          <a:p>
            <a:r>
              <a:rPr lang="en-US" sz="1250">
                <a:ea typeface="Calibri"/>
                <a:cs typeface="Calibri"/>
              </a:rPr>
              <a:t>Confirmed that 4 static outputs from R could be successfully reviewed.</a:t>
            </a:r>
          </a:p>
        </p:txBody>
      </p:sp>
      <p:pic>
        <p:nvPicPr>
          <p:cNvPr id="33" name="Image 4" descr="preencoded.png">
            <a:extLst>
              <a:ext uri="{FF2B5EF4-FFF2-40B4-BE49-F238E27FC236}">
                <a16:creationId xmlns:a16="http://schemas.microsoft.com/office/drawing/2014/main" id="{9F7CDAAA-D5DC-0934-8986-8F630238AC85}"/>
              </a:ext>
            </a:extLst>
          </p:cNvPr>
          <p:cNvPicPr>
            <a:picLocks noChangeAspect="1"/>
          </p:cNvPicPr>
          <p:nvPr/>
        </p:nvPicPr>
        <p:blipFill>
          <a:blip r:embed="rId6"/>
          <a:stretch>
            <a:fillRect/>
          </a:stretch>
        </p:blipFill>
        <p:spPr>
          <a:xfrm>
            <a:off x="660400" y="4813970"/>
            <a:ext cx="363600" cy="363600"/>
          </a:xfrm>
          <a:prstGeom prst="rect">
            <a:avLst/>
          </a:prstGeom>
        </p:spPr>
      </p:pic>
      <p:sp>
        <p:nvSpPr>
          <p:cNvPr id="34" name="Text 18">
            <a:extLst>
              <a:ext uri="{FF2B5EF4-FFF2-40B4-BE49-F238E27FC236}">
                <a16:creationId xmlns:a16="http://schemas.microsoft.com/office/drawing/2014/main" id="{026019A7-CEDB-2087-1F70-898494BF5053}"/>
              </a:ext>
            </a:extLst>
          </p:cNvPr>
          <p:cNvSpPr/>
          <p:nvPr/>
        </p:nvSpPr>
        <p:spPr>
          <a:xfrm>
            <a:off x="1024933" y="4886042"/>
            <a:ext cx="1463040" cy="219456"/>
          </a:xfrm>
          <a:prstGeom prst="rect">
            <a:avLst/>
          </a:prstGeom>
          <a:noFill/>
          <a:ln/>
        </p:spPr>
        <p:txBody>
          <a:bodyPr wrap="square" lIns="0" tIns="0" rIns="0" bIns="0" rtlCol="0" anchor="ctr"/>
          <a:lstStyle/>
          <a:p>
            <a:r>
              <a:rPr lang="en-US" sz="2000" b="1">
                <a:solidFill>
                  <a:srgbClr val="F6AD55"/>
                </a:solidFill>
                <a:ea typeface="Calibri"/>
                <a:cs typeface="Calibri"/>
              </a:rPr>
              <a:t>Key Insight</a:t>
            </a:r>
          </a:p>
        </p:txBody>
      </p:sp>
      <p:sp>
        <p:nvSpPr>
          <p:cNvPr id="35" name="Shape 17">
            <a:extLst>
              <a:ext uri="{FF2B5EF4-FFF2-40B4-BE49-F238E27FC236}">
                <a16:creationId xmlns:a16="http://schemas.microsoft.com/office/drawing/2014/main" id="{E8150505-F362-0559-1F92-3DE84DFF1AB9}"/>
              </a:ext>
            </a:extLst>
          </p:cNvPr>
          <p:cNvSpPr/>
          <p:nvPr/>
        </p:nvSpPr>
        <p:spPr>
          <a:xfrm>
            <a:off x="660400" y="5259027"/>
            <a:ext cx="10858053" cy="506773"/>
          </a:xfrm>
          <a:prstGeom prst="rect">
            <a:avLst/>
          </a:prstGeom>
          <a:solidFill>
            <a:srgbClr val="FFC000">
              <a:alpha val="20000"/>
            </a:srgbClr>
          </a:solidFill>
          <a:ln/>
        </p:spPr>
        <p:txBody>
          <a:bodyPr/>
          <a:lstStyle/>
          <a:p>
            <a:endParaRPr lang="zh-CN" altLang="en-US" sz="2400"/>
          </a:p>
        </p:txBody>
      </p:sp>
      <p:sp>
        <p:nvSpPr>
          <p:cNvPr id="37" name="Text 19">
            <a:extLst>
              <a:ext uri="{FF2B5EF4-FFF2-40B4-BE49-F238E27FC236}">
                <a16:creationId xmlns:a16="http://schemas.microsoft.com/office/drawing/2014/main" id="{0B02928A-0C6B-0443-3861-EC15C7E95637}"/>
              </a:ext>
            </a:extLst>
          </p:cNvPr>
          <p:cNvSpPr/>
          <p:nvPr/>
        </p:nvSpPr>
        <p:spPr>
          <a:xfrm>
            <a:off x="939521" y="5269660"/>
            <a:ext cx="10494747" cy="511795"/>
          </a:xfrm>
          <a:prstGeom prst="rect">
            <a:avLst/>
          </a:prstGeom>
          <a:noFill/>
          <a:ln/>
        </p:spPr>
        <p:txBody>
          <a:bodyPr wrap="square" lIns="0" tIns="0" rIns="0" bIns="0" rtlCol="0" anchor="ctr"/>
          <a:lstStyle/>
          <a:p>
            <a:r>
              <a:rPr lang="en-US" sz="1400">
                <a:ea typeface="Calibri"/>
                <a:cs typeface="Calibri"/>
              </a:rPr>
              <a:t>Proved the concept: R-based submission packages can successfully pass through the eCTD portal and be reviewed by FDA.</a:t>
            </a:r>
            <a:endParaRPr lang="en-US" sz="1400"/>
          </a:p>
        </p:txBody>
      </p:sp>
      <p:pic>
        <p:nvPicPr>
          <p:cNvPr id="36" name="Graphic 35" descr="Badge New with solid fill">
            <a:extLst>
              <a:ext uri="{FF2B5EF4-FFF2-40B4-BE49-F238E27FC236}">
                <a16:creationId xmlns:a16="http://schemas.microsoft.com/office/drawing/2014/main" id="{C5443AD6-7D9F-3F11-C90A-9610922FFE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0400" y="1670897"/>
            <a:ext cx="363600" cy="363600"/>
          </a:xfrm>
          <a:prstGeom prst="rect">
            <a:avLst/>
          </a:prstGeom>
        </p:spPr>
      </p:pic>
      <p:pic>
        <p:nvPicPr>
          <p:cNvPr id="39" name="Graphic 38" descr="Folder Search with solid fill">
            <a:extLst>
              <a:ext uri="{FF2B5EF4-FFF2-40B4-BE49-F238E27FC236}">
                <a16:creationId xmlns:a16="http://schemas.microsoft.com/office/drawing/2014/main" id="{EA903678-B305-6077-B074-10C1141BD2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0400" y="2792918"/>
            <a:ext cx="363600" cy="363600"/>
          </a:xfrm>
          <a:prstGeom prst="rect">
            <a:avLst/>
          </a:prstGeom>
        </p:spPr>
      </p:pic>
      <p:pic>
        <p:nvPicPr>
          <p:cNvPr id="57" name="Picture 56">
            <a:extLst>
              <a:ext uri="{FF2B5EF4-FFF2-40B4-BE49-F238E27FC236}">
                <a16:creationId xmlns:a16="http://schemas.microsoft.com/office/drawing/2014/main" id="{6946EC9B-5026-44CF-02B6-E5D599C23131}"/>
              </a:ext>
            </a:extLst>
          </p:cNvPr>
          <p:cNvPicPr>
            <a:picLocks noChangeAspect="1"/>
          </p:cNvPicPr>
          <p:nvPr/>
        </p:nvPicPr>
        <p:blipFill>
          <a:blip r:embed="rId11"/>
          <a:stretch>
            <a:fillRect/>
          </a:stretch>
        </p:blipFill>
        <p:spPr>
          <a:xfrm>
            <a:off x="6170615" y="905680"/>
            <a:ext cx="3657600" cy="5046641"/>
          </a:xfrm>
          <a:prstGeom prst="rect">
            <a:avLst/>
          </a:prstGeom>
        </p:spPr>
      </p:pic>
      <p:sp>
        <p:nvSpPr>
          <p:cNvPr id="3" name="Footnote13">
            <a:extLst>
              <a:ext uri="{FF2B5EF4-FFF2-40B4-BE49-F238E27FC236}">
                <a16:creationId xmlns:a16="http://schemas.microsoft.com/office/drawing/2014/main" id="{30596841-41F1-56E7-9B70-67556D5355BF}"/>
              </a:ext>
            </a:extLst>
          </p:cNvPr>
          <p:cNvSpPr txBox="1"/>
          <p:nvPr/>
        </p:nvSpPr>
        <p:spPr>
          <a:xfrm>
            <a:off x="288302" y="6176673"/>
            <a:ext cx="11000000" cy="250000"/>
          </a:xfrm>
          <a:prstGeom prst="rect">
            <a:avLst/>
          </a:prstGeom>
          <a:noFill/>
          <a:ln>
            <a:noFill/>
          </a:ln>
        </p:spPr>
        <p:txBody>
          <a:bodyPr wrap="square" lIns="0" tIns="0" rIns="0" bIns="0" rtlCol="0" anchor="t"/>
          <a:lstStyle/>
          <a:p>
            <a:r>
              <a:rPr lang="en-US" sz="700" i="1">
                <a:solidFill>
                  <a:srgbClr val="999999"/>
                </a:solidFill>
                <a:ea typeface="Calibri"/>
                <a:cs typeface="Calibri"/>
              </a:rPr>
              <a:t>Sources: R Consortium [1][2][3]</a:t>
            </a:r>
          </a:p>
        </p:txBody>
      </p:sp>
    </p:spTree>
    <p:extLst>
      <p:ext uri="{BB962C8B-B14F-4D97-AF65-F5344CB8AC3E}">
        <p14:creationId xmlns:p14="http://schemas.microsoft.com/office/powerpoint/2010/main" val="129381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1+#ppt_w/2"/>
                                          </p:val>
                                        </p:tav>
                                        <p:tav tm="100000">
                                          <p:val>
                                            <p:strVal val="#ppt_x"/>
                                          </p:val>
                                        </p:tav>
                                      </p:tavLst>
                                    </p:anim>
                                    <p:anim calcmode="lin" valueType="num">
                                      <p:cBhvr additive="base">
                                        <p:cTn id="8"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57"/>
                                        </p:tgtEl>
                                        <p:attrNameLst>
                                          <p:attrName>ppt_x</p:attrName>
                                        </p:attrNameLst>
                                      </p:cBhvr>
                                      <p:tavLst>
                                        <p:tav tm="0">
                                          <p:val>
                                            <p:strVal val="ppt_x"/>
                                          </p:val>
                                        </p:tav>
                                        <p:tav tm="100000">
                                          <p:val>
                                            <p:strVal val="1+ppt_w/2"/>
                                          </p:val>
                                        </p:tav>
                                      </p:tavLst>
                                    </p:anim>
                                    <p:anim calcmode="lin" valueType="num">
                                      <p:cBhvr additive="base">
                                        <p:cTn id="13" dur="500"/>
                                        <p:tgtEl>
                                          <p:spTgt spid="57"/>
                                        </p:tgtEl>
                                        <p:attrNameLst>
                                          <p:attrName>ppt_y</p:attrName>
                                        </p:attrNameLst>
                                      </p:cBhvr>
                                      <p:tavLst>
                                        <p:tav tm="0">
                                          <p:val>
                                            <p:strVal val="ppt_y"/>
                                          </p:val>
                                        </p:tav>
                                        <p:tav tm="100000">
                                          <p:val>
                                            <p:strVal val="ppt_y"/>
                                          </p:val>
                                        </p:tav>
                                      </p:tavLst>
                                    </p:anim>
                                    <p:set>
                                      <p:cBhvr>
                                        <p:cTn id="14"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D47BB-CD70-EBA3-1757-889BADE8E193}"/>
            </a:ext>
          </a:extLst>
        </p:cNvPr>
        <p:cNvGrpSpPr/>
        <p:nvPr/>
      </p:nvGrpSpPr>
      <p:grpSpPr>
        <a:xfrm>
          <a:off x="0" y="0"/>
          <a:ext cx="0" cy="0"/>
          <a:chOff x="0" y="0"/>
          <a:chExt cx="0" cy="0"/>
        </a:xfrm>
      </p:grpSpPr>
      <p:sp>
        <p:nvSpPr>
          <p:cNvPr id="15" name="Shape 8">
            <a:extLst>
              <a:ext uri="{FF2B5EF4-FFF2-40B4-BE49-F238E27FC236}">
                <a16:creationId xmlns:a16="http://schemas.microsoft.com/office/drawing/2014/main" id="{CCC4E917-4EF9-2DE4-6F32-E36742493A0B}"/>
              </a:ext>
            </a:extLst>
          </p:cNvPr>
          <p:cNvSpPr/>
          <p:nvPr/>
        </p:nvSpPr>
        <p:spPr>
          <a:xfrm>
            <a:off x="6170615" y="3240529"/>
            <a:ext cx="5347838" cy="1418098"/>
          </a:xfrm>
          <a:prstGeom prst="rect">
            <a:avLst/>
          </a:prstGeom>
          <a:solidFill>
            <a:srgbClr val="E8F5E9"/>
          </a:solidFill>
          <a:ln/>
        </p:spPr>
        <p:txBody>
          <a:bodyPr/>
          <a:lstStyle/>
          <a:p>
            <a:endParaRPr lang="zh-CN" altLang="en-US" sz="2400"/>
          </a:p>
        </p:txBody>
      </p:sp>
      <p:sp>
        <p:nvSpPr>
          <p:cNvPr id="7" name="Title 6">
            <a:extLst>
              <a:ext uri="{FF2B5EF4-FFF2-40B4-BE49-F238E27FC236}">
                <a16:creationId xmlns:a16="http://schemas.microsoft.com/office/drawing/2014/main" id="{4B5C7E92-716B-5B46-571D-26344F7EC66F}"/>
              </a:ext>
            </a:extLst>
          </p:cNvPr>
          <p:cNvSpPr>
            <a:spLocks noGrp="1"/>
          </p:cNvSpPr>
          <p:nvPr>
            <p:ph type="title"/>
          </p:nvPr>
        </p:nvSpPr>
        <p:spPr>
          <a:xfrm>
            <a:off x="1622348" y="313055"/>
            <a:ext cx="6713538" cy="939488"/>
          </a:xfrm>
        </p:spPr>
        <p:txBody>
          <a:bodyPr/>
          <a:lstStyle/>
          <a:p>
            <a:r>
              <a:rPr lang="en-US" sz="3600">
                <a:solidFill>
                  <a:srgbClr val="EB1700"/>
                </a:solidFill>
                <a:ea typeface="Calibri"/>
                <a:cs typeface="Calibri"/>
              </a:rPr>
              <a:t>Pilot 2</a:t>
            </a:r>
            <a:br>
              <a:rPr lang="en-US" sz="3600" b="1">
                <a:solidFill>
                  <a:srgbClr val="EB1700"/>
                </a:solidFill>
                <a:latin typeface="Johnson Text"/>
                <a:ea typeface="Calibri"/>
                <a:cs typeface="Calibri"/>
              </a:rPr>
            </a:br>
            <a:endParaRPr lang="en-US"/>
          </a:p>
        </p:txBody>
      </p:sp>
      <p:sp>
        <p:nvSpPr>
          <p:cNvPr id="8" name="Content Placeholder 7">
            <a:extLst>
              <a:ext uri="{FF2B5EF4-FFF2-40B4-BE49-F238E27FC236}">
                <a16:creationId xmlns:a16="http://schemas.microsoft.com/office/drawing/2014/main" id="{BE33D050-B4D4-1A0B-2F05-62171C0F6C8F}"/>
              </a:ext>
            </a:extLst>
          </p:cNvPr>
          <p:cNvSpPr>
            <a:spLocks noGrp="1"/>
          </p:cNvSpPr>
          <p:nvPr>
            <p:ph idx="1"/>
          </p:nvPr>
        </p:nvSpPr>
        <p:spPr/>
        <p:txBody>
          <a:bodyPr/>
          <a:lstStyle/>
          <a:p>
            <a:endParaRPr lang="en-US"/>
          </a:p>
          <a:p>
            <a:endParaRPr lang="en-US"/>
          </a:p>
          <a:p>
            <a:endParaRPr lang="en-US"/>
          </a:p>
        </p:txBody>
      </p:sp>
      <p:pic>
        <p:nvPicPr>
          <p:cNvPr id="24" name="Content Placeholder 23" descr="Badge Tick1 with solid fill">
            <a:extLst>
              <a:ext uri="{FF2B5EF4-FFF2-40B4-BE49-F238E27FC236}">
                <a16:creationId xmlns:a16="http://schemas.microsoft.com/office/drawing/2014/main" id="{7DE938A8-9B79-1BF0-1942-A9618531AF8C}"/>
              </a:ext>
            </a:extLst>
          </p:cNvPr>
          <p:cNvPicPr>
            <a:picLocks noGrp="1" noChangeAspect="1"/>
          </p:cNvPicPr>
          <p:nvPr>
            <p:ph idx="13"/>
          </p:nvPr>
        </p:nvPicPr>
        <p:blipFill>
          <a:blip r:embed="rId3">
            <a:extLst>
              <a:ext uri="{96DAC541-7B7A-43D3-8B79-37D633B846F1}">
                <asvg:svgBlip xmlns:asvg="http://schemas.microsoft.com/office/drawing/2016/SVG/main" r:embed="rId4"/>
              </a:ext>
            </a:extLst>
          </a:blip>
          <a:stretch>
            <a:fillRect/>
          </a:stretch>
        </p:blipFill>
        <p:spPr>
          <a:xfrm>
            <a:off x="6170615" y="2792961"/>
            <a:ext cx="363515" cy="363515"/>
          </a:xfrm>
        </p:spPr>
      </p:pic>
      <p:sp>
        <p:nvSpPr>
          <p:cNvPr id="5" name="Slide Number Placeholder 4">
            <a:extLst>
              <a:ext uri="{FF2B5EF4-FFF2-40B4-BE49-F238E27FC236}">
                <a16:creationId xmlns:a16="http://schemas.microsoft.com/office/drawing/2014/main" id="{9FF486CB-9226-ADFD-0D09-B5DC5237903B}"/>
              </a:ext>
            </a:extLst>
          </p:cNvPr>
          <p:cNvSpPr>
            <a:spLocks noGrp="1"/>
          </p:cNvSpPr>
          <p:nvPr>
            <p:ph type="sldNum" sz="quarter" idx="12"/>
          </p:nvPr>
        </p:nvSpPr>
        <p:spPr/>
        <p:txBody>
          <a:bodyPr/>
          <a:lstStyle/>
          <a:p>
            <a:fld id="{AEC8D767-5246-2244-A4A3-B8AFB218393C}" type="slidenum">
              <a:rPr lang="en-GB" smtClean="0"/>
              <a:t>8</a:t>
            </a:fld>
            <a:endParaRPr lang="en-GB"/>
          </a:p>
        </p:txBody>
      </p:sp>
      <p:sp>
        <p:nvSpPr>
          <p:cNvPr id="11" name="Subtitle 10">
            <a:extLst>
              <a:ext uri="{FF2B5EF4-FFF2-40B4-BE49-F238E27FC236}">
                <a16:creationId xmlns:a16="http://schemas.microsoft.com/office/drawing/2014/main" id="{572C937B-583D-FC80-F435-C04D3D7935C5}"/>
              </a:ext>
            </a:extLst>
          </p:cNvPr>
          <p:cNvSpPr>
            <a:spLocks noGrp="1"/>
          </p:cNvSpPr>
          <p:nvPr>
            <p:ph type="subTitle" idx="15"/>
          </p:nvPr>
        </p:nvSpPr>
        <p:spPr>
          <a:xfrm>
            <a:off x="1622348" y="824665"/>
            <a:ext cx="6713538" cy="292965"/>
          </a:xfrm>
        </p:spPr>
        <p:txBody>
          <a:bodyPr/>
          <a:lstStyle/>
          <a:p>
            <a:r>
              <a:rPr lang="en-US" i="1">
                <a:ea typeface="Calibri"/>
                <a:cs typeface="Calibri"/>
              </a:rPr>
              <a:t>2022–2024  |  Interactive Shiny app submitted via eCTD</a:t>
            </a:r>
          </a:p>
        </p:txBody>
      </p:sp>
      <p:sp>
        <p:nvSpPr>
          <p:cNvPr id="14" name="Shape 5">
            <a:extLst>
              <a:ext uri="{FF2B5EF4-FFF2-40B4-BE49-F238E27FC236}">
                <a16:creationId xmlns:a16="http://schemas.microsoft.com/office/drawing/2014/main" id="{576CD733-232B-AAEF-AFA8-70F48600E7A9}"/>
              </a:ext>
            </a:extLst>
          </p:cNvPr>
          <p:cNvSpPr/>
          <p:nvPr/>
        </p:nvSpPr>
        <p:spPr>
          <a:xfrm>
            <a:off x="660846" y="2096824"/>
            <a:ext cx="10858053" cy="506774"/>
          </a:xfrm>
          <a:prstGeom prst="rect">
            <a:avLst/>
          </a:prstGeom>
          <a:solidFill>
            <a:srgbClr val="FFF0F0"/>
          </a:solidFill>
          <a:ln/>
        </p:spPr>
        <p:txBody>
          <a:bodyPr/>
          <a:lstStyle/>
          <a:p>
            <a:endParaRPr lang="zh-CN" altLang="en-US" sz="2400"/>
          </a:p>
        </p:txBody>
      </p:sp>
      <p:sp>
        <p:nvSpPr>
          <p:cNvPr id="17" name="Text 7">
            <a:extLst>
              <a:ext uri="{FF2B5EF4-FFF2-40B4-BE49-F238E27FC236}">
                <a16:creationId xmlns:a16="http://schemas.microsoft.com/office/drawing/2014/main" id="{43D170FF-E17A-441C-EAB3-E80735593840}"/>
              </a:ext>
            </a:extLst>
          </p:cNvPr>
          <p:cNvSpPr/>
          <p:nvPr/>
        </p:nvSpPr>
        <p:spPr>
          <a:xfrm>
            <a:off x="939521" y="2179612"/>
            <a:ext cx="10591633" cy="374290"/>
          </a:xfrm>
          <a:prstGeom prst="rect">
            <a:avLst/>
          </a:prstGeom>
          <a:noFill/>
          <a:ln/>
        </p:spPr>
        <p:txBody>
          <a:bodyPr wrap="square" lIns="0" tIns="0" rIns="0" bIns="0" rtlCol="0" anchor="ctr"/>
          <a:lstStyle/>
          <a:p>
            <a:r>
              <a:rPr lang="en-US" sz="1400">
                <a:ea typeface="Calibri" pitchFamily="34" charset="-122"/>
                <a:cs typeface="Calibri" pitchFamily="34" charset="-120"/>
              </a:rPr>
              <a:t>Example R based submission contains a shiny app, submission through the current FDA e-submission system and process</a:t>
            </a:r>
          </a:p>
        </p:txBody>
      </p:sp>
      <p:sp>
        <p:nvSpPr>
          <p:cNvPr id="18" name="Text 6">
            <a:extLst>
              <a:ext uri="{FF2B5EF4-FFF2-40B4-BE49-F238E27FC236}">
                <a16:creationId xmlns:a16="http://schemas.microsoft.com/office/drawing/2014/main" id="{6FF86F10-08A7-4A02-1780-5A3B05A24B1A}"/>
              </a:ext>
            </a:extLst>
          </p:cNvPr>
          <p:cNvSpPr/>
          <p:nvPr/>
        </p:nvSpPr>
        <p:spPr>
          <a:xfrm>
            <a:off x="1024933" y="1730248"/>
            <a:ext cx="844061" cy="244898"/>
          </a:xfrm>
          <a:prstGeom prst="rect">
            <a:avLst/>
          </a:prstGeom>
          <a:noFill/>
          <a:ln/>
        </p:spPr>
        <p:txBody>
          <a:bodyPr wrap="square" lIns="0" tIns="0" rIns="0" bIns="0" rtlCol="0" anchor="ctr"/>
          <a:lstStyle/>
          <a:p>
            <a:r>
              <a:rPr lang="en-US" sz="2000" b="1">
                <a:solidFill>
                  <a:schemeClr val="accent1"/>
                </a:solidFill>
                <a:ea typeface="Calibri" pitchFamily="34" charset="-122"/>
                <a:cs typeface="Calibri" pitchFamily="34" charset="-120"/>
              </a:rPr>
              <a:t>Goal</a:t>
            </a:r>
          </a:p>
        </p:txBody>
      </p:sp>
      <p:sp>
        <p:nvSpPr>
          <p:cNvPr id="23" name="Text 12">
            <a:extLst>
              <a:ext uri="{FF2B5EF4-FFF2-40B4-BE49-F238E27FC236}">
                <a16:creationId xmlns:a16="http://schemas.microsoft.com/office/drawing/2014/main" id="{1F1444FF-4032-5BC6-07A8-43BD73E7EC6E}"/>
              </a:ext>
            </a:extLst>
          </p:cNvPr>
          <p:cNvSpPr/>
          <p:nvPr/>
        </p:nvSpPr>
        <p:spPr>
          <a:xfrm>
            <a:off x="1024933" y="2840606"/>
            <a:ext cx="3657600" cy="268224"/>
          </a:xfrm>
          <a:prstGeom prst="rect">
            <a:avLst/>
          </a:prstGeom>
          <a:noFill/>
          <a:ln/>
        </p:spPr>
        <p:txBody>
          <a:bodyPr wrap="square" lIns="0" tIns="0" rIns="0" bIns="0" rtlCol="0" anchor="ctr"/>
          <a:lstStyle/>
          <a:p>
            <a:r>
              <a:rPr lang="en-US" sz="2000" b="1">
                <a:solidFill>
                  <a:schemeClr val="accent6"/>
                </a:solidFill>
                <a:ea typeface="Calibri" pitchFamily="34" charset="-122"/>
                <a:cs typeface="Calibri" pitchFamily="34" charset="-120"/>
              </a:rPr>
              <a:t>Submitter</a:t>
            </a:r>
          </a:p>
        </p:txBody>
      </p:sp>
      <p:sp>
        <p:nvSpPr>
          <p:cNvPr id="26" name="Text 13">
            <a:extLst>
              <a:ext uri="{FF2B5EF4-FFF2-40B4-BE49-F238E27FC236}">
                <a16:creationId xmlns:a16="http://schemas.microsoft.com/office/drawing/2014/main" id="{3C5BD99A-399E-EAD6-B3D3-5FA17B533CE9}"/>
              </a:ext>
            </a:extLst>
          </p:cNvPr>
          <p:cNvSpPr/>
          <p:nvPr/>
        </p:nvSpPr>
        <p:spPr>
          <a:xfrm>
            <a:off x="854112" y="3287924"/>
            <a:ext cx="5176920" cy="1341120"/>
          </a:xfrm>
          <a:prstGeom prst="rect">
            <a:avLst/>
          </a:prstGeom>
          <a:noFill/>
          <a:ln/>
        </p:spPr>
        <p:txBody>
          <a:bodyPr wrap="square" lIns="0" tIns="0" rIns="0" bIns="0" rtlCol="0" anchor="ctr"/>
          <a:lstStyle/>
          <a:p>
            <a:pPr marL="456565" indent="-456565">
              <a:spcAft>
                <a:spcPts val="267"/>
              </a:spcAft>
              <a:buSzPct val="100000"/>
              <a:buFont typeface="Wingdings"/>
              <a:buChar char="ü"/>
            </a:pPr>
            <a:r>
              <a:rPr lang="en-US" sz="1250">
                <a:ea typeface="Calibri"/>
                <a:cs typeface="Calibri"/>
              </a:rPr>
              <a:t>{golem} to develop Shiny APP</a:t>
            </a:r>
          </a:p>
          <a:p>
            <a:pPr marL="456565" indent="-456565">
              <a:spcAft>
                <a:spcPts val="267"/>
              </a:spcAft>
              <a:buSzPct val="100000"/>
              <a:buFont typeface="Wingdings"/>
              <a:buChar char="ü"/>
            </a:pPr>
            <a:r>
              <a:rPr lang="en-US" sz="1250">
                <a:ea typeface="Calibri"/>
                <a:cs typeface="Calibri"/>
              </a:rPr>
              <a:t>{</a:t>
            </a:r>
            <a:r>
              <a:rPr lang="en-US" sz="1250" err="1">
                <a:ea typeface="Calibri"/>
                <a:cs typeface="Calibri"/>
              </a:rPr>
              <a:t>pkglite</a:t>
            </a:r>
            <a:r>
              <a:rPr lang="en-US" sz="1250">
                <a:ea typeface="Calibri"/>
                <a:cs typeface="Calibri"/>
              </a:rPr>
              <a:t>}: proprietary package → .txt</a:t>
            </a:r>
          </a:p>
          <a:p>
            <a:pPr marL="456565" indent="-456565">
              <a:spcAft>
                <a:spcPts val="267"/>
              </a:spcAft>
              <a:buSzPct val="100000"/>
              <a:buFont typeface="Wingdings"/>
              <a:buChar char="ü"/>
            </a:pPr>
            <a:r>
              <a:rPr lang="en-US" sz="1250">
                <a:ea typeface="Calibri"/>
                <a:cs typeface="Calibri"/>
              </a:rPr>
              <a:t>{</a:t>
            </a:r>
            <a:r>
              <a:rPr lang="en-US" sz="1250" err="1">
                <a:ea typeface="Calibri"/>
                <a:cs typeface="Calibri"/>
              </a:rPr>
              <a:t>renv</a:t>
            </a:r>
            <a:r>
              <a:rPr lang="en-US" sz="1250">
                <a:ea typeface="Calibri"/>
                <a:cs typeface="Calibri"/>
              </a:rPr>
              <a:t>} for reproducibility</a:t>
            </a:r>
          </a:p>
          <a:p>
            <a:pPr marL="456565" indent="-456565">
              <a:spcAft>
                <a:spcPts val="267"/>
              </a:spcAft>
              <a:buSzPct val="100000"/>
              <a:buFont typeface="Wingdings"/>
              <a:buChar char="ü"/>
            </a:pPr>
            <a:r>
              <a:rPr lang="en-US" sz="1250">
                <a:ea typeface="Calibri"/>
                <a:cs typeface="Calibri"/>
              </a:rPr>
              <a:t>Detailed Shiny execution guidance in ADRG</a:t>
            </a:r>
          </a:p>
          <a:p>
            <a:pPr marL="456565" indent="-456565">
              <a:spcAft>
                <a:spcPts val="267"/>
              </a:spcAft>
              <a:buSzPct val="100000"/>
              <a:buFont typeface="Wingdings"/>
              <a:buChar char="ü"/>
            </a:pPr>
            <a:r>
              <a:rPr lang="en-US" sz="1250">
                <a:ea typeface="Calibri"/>
                <a:cs typeface="Calibri"/>
              </a:rPr>
              <a:t>e-Sub package</a:t>
            </a:r>
          </a:p>
        </p:txBody>
      </p:sp>
      <p:sp>
        <p:nvSpPr>
          <p:cNvPr id="29" name="Text 9">
            <a:extLst>
              <a:ext uri="{FF2B5EF4-FFF2-40B4-BE49-F238E27FC236}">
                <a16:creationId xmlns:a16="http://schemas.microsoft.com/office/drawing/2014/main" id="{C651D9F6-C60C-D080-4C44-4983DC2E0904}"/>
              </a:ext>
            </a:extLst>
          </p:cNvPr>
          <p:cNvSpPr/>
          <p:nvPr/>
        </p:nvSpPr>
        <p:spPr>
          <a:xfrm>
            <a:off x="6607717" y="2840606"/>
            <a:ext cx="3431910" cy="268224"/>
          </a:xfrm>
          <a:prstGeom prst="rect">
            <a:avLst/>
          </a:prstGeom>
          <a:noFill/>
          <a:ln/>
        </p:spPr>
        <p:txBody>
          <a:bodyPr wrap="square" lIns="0" tIns="0" rIns="0" bIns="0" rtlCol="0" anchor="ctr"/>
          <a:lstStyle/>
          <a:p>
            <a:r>
              <a:rPr lang="en-US" sz="2000" b="1">
                <a:ea typeface="Calibri" pitchFamily="34" charset="-122"/>
                <a:cs typeface="Calibri" pitchFamily="34" charset="-120"/>
              </a:rPr>
              <a:t>FDA</a:t>
            </a:r>
            <a:r>
              <a:rPr lang="en-US" sz="2000" b="1">
                <a:ea typeface="Calibri"/>
                <a:cs typeface="Calibri"/>
              </a:rPr>
              <a:t> </a:t>
            </a:r>
            <a:endParaRPr lang="en-US" sz="2000">
              <a:ea typeface="Calibri"/>
              <a:cs typeface="Calibri"/>
            </a:endParaRPr>
          </a:p>
        </p:txBody>
      </p:sp>
      <p:sp>
        <p:nvSpPr>
          <p:cNvPr id="32" name="Text 10">
            <a:extLst>
              <a:ext uri="{FF2B5EF4-FFF2-40B4-BE49-F238E27FC236}">
                <a16:creationId xmlns:a16="http://schemas.microsoft.com/office/drawing/2014/main" id="{BB189A76-5BCB-3789-F3A0-93BD8891F642}"/>
              </a:ext>
            </a:extLst>
          </p:cNvPr>
          <p:cNvSpPr/>
          <p:nvPr/>
        </p:nvSpPr>
        <p:spPr>
          <a:xfrm>
            <a:off x="6295291" y="3651814"/>
            <a:ext cx="4989259" cy="616635"/>
          </a:xfrm>
          <a:prstGeom prst="rect">
            <a:avLst/>
          </a:prstGeom>
          <a:noFill/>
          <a:ln/>
        </p:spPr>
        <p:txBody>
          <a:bodyPr wrap="square" lIns="0" tIns="0" rIns="0" bIns="0" rtlCol="0" anchor="ctr"/>
          <a:lstStyle/>
          <a:p>
            <a:r>
              <a:rPr lang="en-US" sz="1250">
                <a:ea typeface="Calibri"/>
                <a:cs typeface="Calibri"/>
              </a:rPr>
              <a:t>Provided valuable feedback on Shiny apps:</a:t>
            </a:r>
          </a:p>
          <a:p>
            <a:endParaRPr lang="en-US" sz="1250">
              <a:ea typeface="Calibri"/>
              <a:cs typeface="Calibri"/>
            </a:endParaRPr>
          </a:p>
          <a:p>
            <a:r>
              <a:rPr lang="en-US" sz="1250">
                <a:ea typeface="Calibri"/>
                <a:cs typeface="Calibri"/>
              </a:rPr>
              <a:t>a. Shiny should be supplementary, not replace TLF</a:t>
            </a:r>
          </a:p>
          <a:p>
            <a:r>
              <a:rPr lang="en-US" sz="1250">
                <a:ea typeface="Calibri"/>
                <a:cs typeface="Calibri"/>
              </a:rPr>
              <a:t>b. Useful for visualization; potential for p-hacking</a:t>
            </a:r>
          </a:p>
          <a:p>
            <a:r>
              <a:rPr lang="en-US" sz="1250">
                <a:ea typeface="Calibri"/>
                <a:cs typeface="Calibri"/>
              </a:rPr>
              <a:t>c. Recommend adding warning messages in ADRG</a:t>
            </a:r>
          </a:p>
          <a:p>
            <a:r>
              <a:rPr lang="en-US" sz="1250">
                <a:ea typeface="Calibri"/>
                <a:cs typeface="Calibri"/>
              </a:rPr>
              <a:t>d. Explore alternatives for easier R package submission</a:t>
            </a:r>
          </a:p>
        </p:txBody>
      </p:sp>
      <p:pic>
        <p:nvPicPr>
          <p:cNvPr id="33" name="Image 4" descr="preencoded.png">
            <a:extLst>
              <a:ext uri="{FF2B5EF4-FFF2-40B4-BE49-F238E27FC236}">
                <a16:creationId xmlns:a16="http://schemas.microsoft.com/office/drawing/2014/main" id="{153E48BE-A3F0-691D-55BE-71529DBBDBAC}"/>
              </a:ext>
            </a:extLst>
          </p:cNvPr>
          <p:cNvPicPr>
            <a:picLocks noChangeAspect="1"/>
          </p:cNvPicPr>
          <p:nvPr/>
        </p:nvPicPr>
        <p:blipFill>
          <a:blip r:embed="rId5"/>
          <a:stretch>
            <a:fillRect/>
          </a:stretch>
        </p:blipFill>
        <p:spPr>
          <a:xfrm>
            <a:off x="660400" y="4813970"/>
            <a:ext cx="363600" cy="363600"/>
          </a:xfrm>
          <a:prstGeom prst="rect">
            <a:avLst/>
          </a:prstGeom>
        </p:spPr>
      </p:pic>
      <p:sp>
        <p:nvSpPr>
          <p:cNvPr id="34" name="Text 18">
            <a:extLst>
              <a:ext uri="{FF2B5EF4-FFF2-40B4-BE49-F238E27FC236}">
                <a16:creationId xmlns:a16="http://schemas.microsoft.com/office/drawing/2014/main" id="{FED06037-8F11-B435-098E-6BC77C494482}"/>
              </a:ext>
            </a:extLst>
          </p:cNvPr>
          <p:cNvSpPr/>
          <p:nvPr/>
        </p:nvSpPr>
        <p:spPr>
          <a:xfrm>
            <a:off x="1024933" y="4886042"/>
            <a:ext cx="1463040" cy="219456"/>
          </a:xfrm>
          <a:prstGeom prst="rect">
            <a:avLst/>
          </a:prstGeom>
          <a:noFill/>
          <a:ln/>
        </p:spPr>
        <p:txBody>
          <a:bodyPr wrap="square" lIns="0" tIns="0" rIns="0" bIns="0" rtlCol="0" anchor="ctr"/>
          <a:lstStyle/>
          <a:p>
            <a:r>
              <a:rPr lang="en-US" sz="2000" b="1">
                <a:solidFill>
                  <a:srgbClr val="F6AD55"/>
                </a:solidFill>
                <a:ea typeface="Calibri"/>
                <a:cs typeface="Calibri"/>
              </a:rPr>
              <a:t>Key Insight</a:t>
            </a:r>
          </a:p>
        </p:txBody>
      </p:sp>
      <p:sp>
        <p:nvSpPr>
          <p:cNvPr id="35" name="Shape 17">
            <a:extLst>
              <a:ext uri="{FF2B5EF4-FFF2-40B4-BE49-F238E27FC236}">
                <a16:creationId xmlns:a16="http://schemas.microsoft.com/office/drawing/2014/main" id="{AD104EA4-F73A-1B13-F728-28EDEE518161}"/>
              </a:ext>
            </a:extLst>
          </p:cNvPr>
          <p:cNvSpPr/>
          <p:nvPr/>
        </p:nvSpPr>
        <p:spPr>
          <a:xfrm>
            <a:off x="660400" y="5259027"/>
            <a:ext cx="10858053" cy="506773"/>
          </a:xfrm>
          <a:prstGeom prst="rect">
            <a:avLst/>
          </a:prstGeom>
          <a:solidFill>
            <a:srgbClr val="FFC000">
              <a:alpha val="20000"/>
            </a:srgbClr>
          </a:solidFill>
          <a:ln/>
        </p:spPr>
        <p:txBody>
          <a:bodyPr/>
          <a:lstStyle/>
          <a:p>
            <a:endParaRPr lang="zh-CN" altLang="en-US" sz="2400"/>
          </a:p>
        </p:txBody>
      </p:sp>
      <p:sp>
        <p:nvSpPr>
          <p:cNvPr id="37" name="Text 19">
            <a:extLst>
              <a:ext uri="{FF2B5EF4-FFF2-40B4-BE49-F238E27FC236}">
                <a16:creationId xmlns:a16="http://schemas.microsoft.com/office/drawing/2014/main" id="{D46A97CA-6E8F-8366-523A-F2F7E2E638FA}"/>
              </a:ext>
            </a:extLst>
          </p:cNvPr>
          <p:cNvSpPr/>
          <p:nvPr/>
        </p:nvSpPr>
        <p:spPr>
          <a:xfrm>
            <a:off x="939521" y="5269660"/>
            <a:ext cx="10494747" cy="511795"/>
          </a:xfrm>
          <a:prstGeom prst="rect">
            <a:avLst/>
          </a:prstGeom>
          <a:noFill/>
          <a:ln/>
        </p:spPr>
        <p:txBody>
          <a:bodyPr wrap="square" lIns="0" tIns="0" rIns="0" bIns="0" rtlCol="0" anchor="ctr"/>
          <a:lstStyle/>
          <a:p>
            <a:r>
              <a:rPr lang="en-US" sz="1400">
                <a:ea typeface="Calibri"/>
                <a:cs typeface="Calibri"/>
              </a:rPr>
              <a:t>FDA wants interactivity — but on their terms. "Supplementary, not replacement" </a:t>
            </a:r>
            <a:endParaRPr lang="en-US" sz="1400"/>
          </a:p>
        </p:txBody>
      </p:sp>
      <p:pic>
        <p:nvPicPr>
          <p:cNvPr id="36" name="Graphic 35" descr="Badge New with solid fill">
            <a:extLst>
              <a:ext uri="{FF2B5EF4-FFF2-40B4-BE49-F238E27FC236}">
                <a16:creationId xmlns:a16="http://schemas.microsoft.com/office/drawing/2014/main" id="{07F13CF8-4E86-F986-2D62-4E5B317368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0400" y="1670897"/>
            <a:ext cx="363600" cy="363600"/>
          </a:xfrm>
          <a:prstGeom prst="rect">
            <a:avLst/>
          </a:prstGeom>
        </p:spPr>
      </p:pic>
      <p:pic>
        <p:nvPicPr>
          <p:cNvPr id="39" name="Graphic 38" descr="Folder Search with solid fill">
            <a:extLst>
              <a:ext uri="{FF2B5EF4-FFF2-40B4-BE49-F238E27FC236}">
                <a16:creationId xmlns:a16="http://schemas.microsoft.com/office/drawing/2014/main" id="{D254C589-9285-261D-8A73-DC23A09532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0400" y="2792918"/>
            <a:ext cx="363600" cy="363600"/>
          </a:xfrm>
          <a:prstGeom prst="rect">
            <a:avLst/>
          </a:prstGeom>
        </p:spPr>
      </p:pic>
      <p:pic>
        <p:nvPicPr>
          <p:cNvPr id="2" name="Picture 1" descr="pilot 2_1@2x.png">
            <a:extLst>
              <a:ext uri="{FF2B5EF4-FFF2-40B4-BE49-F238E27FC236}">
                <a16:creationId xmlns:a16="http://schemas.microsoft.com/office/drawing/2014/main" id="{54560435-62FB-E5E4-03A7-44678830AF6B}"/>
              </a:ext>
            </a:extLst>
          </p:cNvPr>
          <p:cNvPicPr>
            <a:picLocks noChangeAspect="1"/>
          </p:cNvPicPr>
          <p:nvPr/>
        </p:nvPicPr>
        <p:blipFill>
          <a:blip r:embed="rId10"/>
          <a:stretch>
            <a:fillRect/>
          </a:stretch>
        </p:blipFill>
        <p:spPr>
          <a:xfrm>
            <a:off x="233393" y="60812"/>
            <a:ext cx="1241438" cy="1331686"/>
          </a:xfrm>
          <a:prstGeom prst="rect">
            <a:avLst/>
          </a:prstGeom>
        </p:spPr>
      </p:pic>
      <p:pic>
        <p:nvPicPr>
          <p:cNvPr id="4" name="Picture 3">
            <a:extLst>
              <a:ext uri="{FF2B5EF4-FFF2-40B4-BE49-F238E27FC236}">
                <a16:creationId xmlns:a16="http://schemas.microsoft.com/office/drawing/2014/main" id="{83B88C5E-F3E7-C3E9-C68E-5C624FDD604C}"/>
              </a:ext>
            </a:extLst>
          </p:cNvPr>
          <p:cNvPicPr>
            <a:picLocks noChangeAspect="1"/>
          </p:cNvPicPr>
          <p:nvPr/>
        </p:nvPicPr>
        <p:blipFill>
          <a:blip r:embed="rId11"/>
          <a:stretch>
            <a:fillRect/>
          </a:stretch>
        </p:blipFill>
        <p:spPr>
          <a:xfrm>
            <a:off x="6170615" y="1916299"/>
            <a:ext cx="4419983" cy="3025402"/>
          </a:xfrm>
          <a:prstGeom prst="rect">
            <a:avLst/>
          </a:prstGeom>
        </p:spPr>
      </p:pic>
      <p:sp>
        <p:nvSpPr>
          <p:cNvPr id="12" name="Footnote13">
            <a:extLst>
              <a:ext uri="{FF2B5EF4-FFF2-40B4-BE49-F238E27FC236}">
                <a16:creationId xmlns:a16="http://schemas.microsoft.com/office/drawing/2014/main" id="{38CF28F8-FC0B-60AA-1A27-B26620186458}"/>
              </a:ext>
            </a:extLst>
          </p:cNvPr>
          <p:cNvSpPr txBox="1"/>
          <p:nvPr/>
        </p:nvSpPr>
        <p:spPr>
          <a:xfrm>
            <a:off x="288302" y="6176673"/>
            <a:ext cx="11000000" cy="250000"/>
          </a:xfrm>
          <a:prstGeom prst="rect">
            <a:avLst/>
          </a:prstGeom>
          <a:noFill/>
          <a:ln>
            <a:noFill/>
          </a:ln>
        </p:spPr>
        <p:txBody>
          <a:bodyPr wrap="square" lIns="0" tIns="0" rIns="0" bIns="0" rtlCol="0" anchor="t"/>
          <a:lstStyle/>
          <a:p>
            <a:r>
              <a:rPr lang="en-US" sz="700" i="1">
                <a:solidFill>
                  <a:srgbClr val="999999"/>
                </a:solidFill>
                <a:ea typeface="Calibri"/>
                <a:cs typeface="Calibri"/>
              </a:rPr>
              <a:t>Sources: R Consortium [4][5][6]</a:t>
            </a:r>
          </a:p>
        </p:txBody>
      </p:sp>
    </p:spTree>
    <p:extLst>
      <p:ext uri="{BB962C8B-B14F-4D97-AF65-F5344CB8AC3E}">
        <p14:creationId xmlns:p14="http://schemas.microsoft.com/office/powerpoint/2010/main" val="17037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1+ppt_w/2"/>
                                          </p:val>
                                        </p:tav>
                                      </p:tavLst>
                                    </p:anim>
                                    <p:anim calcmode="lin" valueType="num">
                                      <p:cBhvr additive="base">
                                        <p:cTn id="13" dur="500"/>
                                        <p:tgtEl>
                                          <p:spTgt spid="4"/>
                                        </p:tgtEl>
                                        <p:attrNameLst>
                                          <p:attrName>ppt_y</p:attrName>
                                        </p:attrNameLst>
                                      </p:cBhvr>
                                      <p:tavLst>
                                        <p:tav tm="0">
                                          <p:val>
                                            <p:strVal val="ppt_y"/>
                                          </p:val>
                                        </p:tav>
                                        <p:tav tm="100000">
                                          <p:val>
                                            <p:strVal val="ppt_y"/>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73EEF-8814-A9B4-B549-B927D78F7009}"/>
            </a:ext>
          </a:extLst>
        </p:cNvPr>
        <p:cNvGrpSpPr/>
        <p:nvPr/>
      </p:nvGrpSpPr>
      <p:grpSpPr>
        <a:xfrm>
          <a:off x="0" y="0"/>
          <a:ext cx="0" cy="0"/>
          <a:chOff x="0" y="0"/>
          <a:chExt cx="0" cy="0"/>
        </a:xfrm>
      </p:grpSpPr>
      <p:sp>
        <p:nvSpPr>
          <p:cNvPr id="15" name="Shape 8">
            <a:extLst>
              <a:ext uri="{FF2B5EF4-FFF2-40B4-BE49-F238E27FC236}">
                <a16:creationId xmlns:a16="http://schemas.microsoft.com/office/drawing/2014/main" id="{E9D0334C-5757-4509-C6A9-A70AD7B55A9F}"/>
              </a:ext>
            </a:extLst>
          </p:cNvPr>
          <p:cNvSpPr/>
          <p:nvPr/>
        </p:nvSpPr>
        <p:spPr>
          <a:xfrm>
            <a:off x="6170615" y="3240529"/>
            <a:ext cx="5347838" cy="1418098"/>
          </a:xfrm>
          <a:prstGeom prst="rect">
            <a:avLst/>
          </a:prstGeom>
          <a:solidFill>
            <a:srgbClr val="E8F5E9"/>
          </a:solidFill>
          <a:ln/>
        </p:spPr>
        <p:txBody>
          <a:bodyPr/>
          <a:lstStyle/>
          <a:p>
            <a:endParaRPr lang="zh-CN" altLang="en-US" sz="2400"/>
          </a:p>
        </p:txBody>
      </p:sp>
      <p:sp>
        <p:nvSpPr>
          <p:cNvPr id="7" name="Title 6">
            <a:extLst>
              <a:ext uri="{FF2B5EF4-FFF2-40B4-BE49-F238E27FC236}">
                <a16:creationId xmlns:a16="http://schemas.microsoft.com/office/drawing/2014/main" id="{89BA195D-5986-785B-C913-255FD1FBD8ED}"/>
              </a:ext>
            </a:extLst>
          </p:cNvPr>
          <p:cNvSpPr>
            <a:spLocks noGrp="1"/>
          </p:cNvSpPr>
          <p:nvPr>
            <p:ph type="title"/>
          </p:nvPr>
        </p:nvSpPr>
        <p:spPr>
          <a:xfrm>
            <a:off x="1622348" y="313055"/>
            <a:ext cx="6713538" cy="939488"/>
          </a:xfrm>
        </p:spPr>
        <p:txBody>
          <a:bodyPr/>
          <a:lstStyle/>
          <a:p>
            <a:r>
              <a:rPr lang="en-US" sz="3600">
                <a:solidFill>
                  <a:srgbClr val="EB1700"/>
                </a:solidFill>
                <a:ea typeface="Calibri"/>
                <a:cs typeface="Calibri"/>
              </a:rPr>
              <a:t>Pilot 3</a:t>
            </a:r>
            <a:br>
              <a:rPr lang="en-US" sz="3600" b="1">
                <a:solidFill>
                  <a:srgbClr val="EB1700"/>
                </a:solidFill>
                <a:latin typeface="Johnson Text"/>
                <a:ea typeface="Calibri"/>
                <a:cs typeface="Calibri"/>
              </a:rPr>
            </a:br>
            <a:endParaRPr lang="en-US"/>
          </a:p>
        </p:txBody>
      </p:sp>
      <p:sp>
        <p:nvSpPr>
          <p:cNvPr id="8" name="Content Placeholder 7">
            <a:extLst>
              <a:ext uri="{FF2B5EF4-FFF2-40B4-BE49-F238E27FC236}">
                <a16:creationId xmlns:a16="http://schemas.microsoft.com/office/drawing/2014/main" id="{9ED16749-6233-4558-F810-1FF183D62E38}"/>
              </a:ext>
            </a:extLst>
          </p:cNvPr>
          <p:cNvSpPr>
            <a:spLocks noGrp="1"/>
          </p:cNvSpPr>
          <p:nvPr>
            <p:ph idx="1"/>
          </p:nvPr>
        </p:nvSpPr>
        <p:spPr/>
        <p:txBody>
          <a:bodyPr/>
          <a:lstStyle/>
          <a:p>
            <a:endParaRPr lang="en-US"/>
          </a:p>
          <a:p>
            <a:endParaRPr lang="en-US"/>
          </a:p>
          <a:p>
            <a:endParaRPr lang="en-US"/>
          </a:p>
        </p:txBody>
      </p:sp>
      <p:pic>
        <p:nvPicPr>
          <p:cNvPr id="24" name="Content Placeholder 23" descr="Badge Tick1 with solid fill">
            <a:extLst>
              <a:ext uri="{FF2B5EF4-FFF2-40B4-BE49-F238E27FC236}">
                <a16:creationId xmlns:a16="http://schemas.microsoft.com/office/drawing/2014/main" id="{84E733AE-9447-F35E-24B5-979081BA9B9D}"/>
              </a:ext>
            </a:extLst>
          </p:cNvPr>
          <p:cNvPicPr>
            <a:picLocks noGrp="1" noChangeAspect="1"/>
          </p:cNvPicPr>
          <p:nvPr>
            <p:ph idx="13"/>
          </p:nvPr>
        </p:nvPicPr>
        <p:blipFill>
          <a:blip r:embed="rId3">
            <a:extLst>
              <a:ext uri="{96DAC541-7B7A-43D3-8B79-37D633B846F1}">
                <asvg:svgBlip xmlns:asvg="http://schemas.microsoft.com/office/drawing/2016/SVG/main" r:embed="rId4"/>
              </a:ext>
            </a:extLst>
          </a:blip>
          <a:stretch>
            <a:fillRect/>
          </a:stretch>
        </p:blipFill>
        <p:spPr>
          <a:xfrm>
            <a:off x="6170615" y="2792961"/>
            <a:ext cx="363515" cy="363515"/>
          </a:xfrm>
        </p:spPr>
      </p:pic>
      <p:sp>
        <p:nvSpPr>
          <p:cNvPr id="5" name="Slide Number Placeholder 4">
            <a:extLst>
              <a:ext uri="{FF2B5EF4-FFF2-40B4-BE49-F238E27FC236}">
                <a16:creationId xmlns:a16="http://schemas.microsoft.com/office/drawing/2014/main" id="{BFB3FEAA-7E20-492E-3DD4-3DAF621C4AAB}"/>
              </a:ext>
            </a:extLst>
          </p:cNvPr>
          <p:cNvSpPr>
            <a:spLocks noGrp="1"/>
          </p:cNvSpPr>
          <p:nvPr>
            <p:ph type="sldNum" sz="quarter" idx="12"/>
          </p:nvPr>
        </p:nvSpPr>
        <p:spPr/>
        <p:txBody>
          <a:bodyPr/>
          <a:lstStyle/>
          <a:p>
            <a:fld id="{AEC8D767-5246-2244-A4A3-B8AFB218393C}" type="slidenum">
              <a:rPr lang="en-GB" smtClean="0"/>
              <a:t>9</a:t>
            </a:fld>
            <a:endParaRPr lang="en-GB"/>
          </a:p>
        </p:txBody>
      </p:sp>
      <p:sp>
        <p:nvSpPr>
          <p:cNvPr id="11" name="Subtitle 10">
            <a:extLst>
              <a:ext uri="{FF2B5EF4-FFF2-40B4-BE49-F238E27FC236}">
                <a16:creationId xmlns:a16="http://schemas.microsoft.com/office/drawing/2014/main" id="{7C619135-6C9A-2392-6DB2-A74C17EE1F2F}"/>
              </a:ext>
            </a:extLst>
          </p:cNvPr>
          <p:cNvSpPr>
            <a:spLocks noGrp="1"/>
          </p:cNvSpPr>
          <p:nvPr>
            <p:ph type="subTitle" idx="15"/>
          </p:nvPr>
        </p:nvSpPr>
        <p:spPr>
          <a:xfrm>
            <a:off x="1622348" y="824665"/>
            <a:ext cx="6713538" cy="292965"/>
          </a:xfrm>
        </p:spPr>
        <p:txBody>
          <a:bodyPr/>
          <a:lstStyle/>
          <a:p>
            <a:r>
              <a:rPr lang="en-US" i="1">
                <a:ea typeface="Calibri"/>
                <a:cs typeface="Calibri"/>
              </a:rPr>
              <a:t>2023–2024  |  </a:t>
            </a:r>
            <a:r>
              <a:rPr lang="en-US" i="1" err="1">
                <a:ea typeface="Calibri"/>
                <a:cs typeface="Calibri"/>
              </a:rPr>
              <a:t>ADaM</a:t>
            </a:r>
            <a:r>
              <a:rPr lang="en-US" i="1">
                <a:ea typeface="Calibri"/>
                <a:cs typeface="Calibri"/>
              </a:rPr>
              <a:t> datasets AND TLFs all generated in R</a:t>
            </a:r>
          </a:p>
        </p:txBody>
      </p:sp>
      <p:sp>
        <p:nvSpPr>
          <p:cNvPr id="14" name="Shape 5">
            <a:extLst>
              <a:ext uri="{FF2B5EF4-FFF2-40B4-BE49-F238E27FC236}">
                <a16:creationId xmlns:a16="http://schemas.microsoft.com/office/drawing/2014/main" id="{9261B7A4-4DBD-8CF8-5C26-FC81E181281B}"/>
              </a:ext>
            </a:extLst>
          </p:cNvPr>
          <p:cNvSpPr/>
          <p:nvPr/>
        </p:nvSpPr>
        <p:spPr>
          <a:xfrm>
            <a:off x="660846" y="2096824"/>
            <a:ext cx="10858053" cy="506774"/>
          </a:xfrm>
          <a:prstGeom prst="rect">
            <a:avLst/>
          </a:prstGeom>
          <a:solidFill>
            <a:srgbClr val="FFF0F0"/>
          </a:solidFill>
          <a:ln/>
        </p:spPr>
        <p:txBody>
          <a:bodyPr/>
          <a:lstStyle/>
          <a:p>
            <a:endParaRPr lang="zh-CN" altLang="en-US" sz="2400"/>
          </a:p>
        </p:txBody>
      </p:sp>
      <p:sp>
        <p:nvSpPr>
          <p:cNvPr id="17" name="Text 7">
            <a:extLst>
              <a:ext uri="{FF2B5EF4-FFF2-40B4-BE49-F238E27FC236}">
                <a16:creationId xmlns:a16="http://schemas.microsoft.com/office/drawing/2014/main" id="{34ED6D98-8136-0E4B-06BF-FB6850F6FD0B}"/>
              </a:ext>
            </a:extLst>
          </p:cNvPr>
          <p:cNvSpPr/>
          <p:nvPr/>
        </p:nvSpPr>
        <p:spPr>
          <a:xfrm>
            <a:off x="939521" y="2179612"/>
            <a:ext cx="10591633" cy="374290"/>
          </a:xfrm>
          <a:prstGeom prst="rect">
            <a:avLst/>
          </a:prstGeom>
          <a:noFill/>
          <a:ln/>
        </p:spPr>
        <p:txBody>
          <a:bodyPr wrap="square" lIns="0" tIns="0" rIns="0" bIns="0" rtlCol="0" anchor="ctr"/>
          <a:lstStyle/>
          <a:p>
            <a:r>
              <a:rPr lang="en-US" sz="1400">
                <a:ea typeface="Calibri" pitchFamily="34" charset="-122"/>
                <a:cs typeface="Calibri" pitchFamily="34" charset="-120"/>
              </a:rPr>
              <a:t>Expand on the work done in Submission Pilot 1, by now utilizing R to generate </a:t>
            </a:r>
            <a:r>
              <a:rPr lang="en-US" sz="1400" err="1">
                <a:ea typeface="Calibri" pitchFamily="34" charset="-122"/>
                <a:cs typeface="Calibri" pitchFamily="34" charset="-120"/>
              </a:rPr>
              <a:t>ADaM</a:t>
            </a:r>
            <a:r>
              <a:rPr lang="en-US" sz="1400">
                <a:ea typeface="Calibri" pitchFamily="34" charset="-122"/>
                <a:cs typeface="Calibri" pitchFamily="34" charset="-120"/>
              </a:rPr>
              <a:t> datasets</a:t>
            </a:r>
          </a:p>
        </p:txBody>
      </p:sp>
      <p:sp>
        <p:nvSpPr>
          <p:cNvPr id="18" name="Text 6">
            <a:extLst>
              <a:ext uri="{FF2B5EF4-FFF2-40B4-BE49-F238E27FC236}">
                <a16:creationId xmlns:a16="http://schemas.microsoft.com/office/drawing/2014/main" id="{143CCFD4-5B94-DCF3-CAFB-FEC4D1BA223F}"/>
              </a:ext>
            </a:extLst>
          </p:cNvPr>
          <p:cNvSpPr/>
          <p:nvPr/>
        </p:nvSpPr>
        <p:spPr>
          <a:xfrm>
            <a:off x="1024933" y="1730248"/>
            <a:ext cx="844061" cy="244898"/>
          </a:xfrm>
          <a:prstGeom prst="rect">
            <a:avLst/>
          </a:prstGeom>
          <a:noFill/>
          <a:ln/>
        </p:spPr>
        <p:txBody>
          <a:bodyPr wrap="square" lIns="0" tIns="0" rIns="0" bIns="0" rtlCol="0" anchor="ctr"/>
          <a:lstStyle/>
          <a:p>
            <a:r>
              <a:rPr lang="en-US" sz="2000" b="1">
                <a:solidFill>
                  <a:schemeClr val="accent1"/>
                </a:solidFill>
                <a:ea typeface="Calibri" pitchFamily="34" charset="-122"/>
                <a:cs typeface="Calibri" pitchFamily="34" charset="-120"/>
              </a:rPr>
              <a:t>Goal</a:t>
            </a:r>
          </a:p>
        </p:txBody>
      </p:sp>
      <p:sp>
        <p:nvSpPr>
          <p:cNvPr id="23" name="Text 12">
            <a:extLst>
              <a:ext uri="{FF2B5EF4-FFF2-40B4-BE49-F238E27FC236}">
                <a16:creationId xmlns:a16="http://schemas.microsoft.com/office/drawing/2014/main" id="{AB6AF0E6-C58E-C4C7-A3F4-46AE639A9FDF}"/>
              </a:ext>
            </a:extLst>
          </p:cNvPr>
          <p:cNvSpPr/>
          <p:nvPr/>
        </p:nvSpPr>
        <p:spPr>
          <a:xfrm>
            <a:off x="1024933" y="2840606"/>
            <a:ext cx="3657600" cy="268224"/>
          </a:xfrm>
          <a:prstGeom prst="rect">
            <a:avLst/>
          </a:prstGeom>
          <a:noFill/>
          <a:ln/>
        </p:spPr>
        <p:txBody>
          <a:bodyPr wrap="square" lIns="0" tIns="0" rIns="0" bIns="0" rtlCol="0" anchor="ctr"/>
          <a:lstStyle/>
          <a:p>
            <a:r>
              <a:rPr lang="en-US" sz="2000" b="1">
                <a:solidFill>
                  <a:schemeClr val="accent6"/>
                </a:solidFill>
                <a:ea typeface="Calibri" pitchFamily="34" charset="-122"/>
                <a:cs typeface="Calibri" pitchFamily="34" charset="-120"/>
              </a:rPr>
              <a:t>Submitter</a:t>
            </a:r>
          </a:p>
        </p:txBody>
      </p:sp>
      <p:sp>
        <p:nvSpPr>
          <p:cNvPr id="26" name="Text 13">
            <a:extLst>
              <a:ext uri="{FF2B5EF4-FFF2-40B4-BE49-F238E27FC236}">
                <a16:creationId xmlns:a16="http://schemas.microsoft.com/office/drawing/2014/main" id="{6E7F305E-D02C-D0E7-293D-FBFFFAF4D816}"/>
              </a:ext>
            </a:extLst>
          </p:cNvPr>
          <p:cNvSpPr/>
          <p:nvPr/>
        </p:nvSpPr>
        <p:spPr>
          <a:xfrm>
            <a:off x="854112" y="3287924"/>
            <a:ext cx="5176920" cy="1341120"/>
          </a:xfrm>
          <a:prstGeom prst="rect">
            <a:avLst/>
          </a:prstGeom>
          <a:noFill/>
          <a:ln/>
        </p:spPr>
        <p:txBody>
          <a:bodyPr wrap="square" lIns="0" tIns="0" rIns="0" bIns="0" rtlCol="0" anchor="ctr"/>
          <a:lstStyle/>
          <a:p>
            <a:pPr marL="456565" indent="-456565">
              <a:spcAft>
                <a:spcPts val="267"/>
              </a:spcAft>
              <a:buSzPct val="100000"/>
              <a:buFont typeface="Wingdings"/>
              <a:buChar char="ü"/>
            </a:pPr>
            <a:r>
              <a:rPr lang="en-US" sz="1250">
                <a:ea typeface="Calibri"/>
                <a:cs typeface="Calibri"/>
              </a:rPr>
              <a:t>Proprietary packages as .zip (replacing {</a:t>
            </a:r>
            <a:r>
              <a:rPr lang="en-US" sz="1250" err="1">
                <a:ea typeface="Calibri"/>
                <a:cs typeface="Calibri"/>
              </a:rPr>
              <a:t>pkglite</a:t>
            </a:r>
            <a:r>
              <a:rPr lang="en-US" sz="1250">
                <a:ea typeface="Calibri"/>
                <a:cs typeface="Calibri"/>
              </a:rPr>
              <a:t>})</a:t>
            </a:r>
          </a:p>
          <a:p>
            <a:pPr marL="456565" indent="-456565">
              <a:spcAft>
                <a:spcPts val="267"/>
              </a:spcAft>
              <a:buSzPct val="100000"/>
              <a:buFont typeface="Wingdings"/>
              <a:buChar char="ü"/>
            </a:pPr>
            <a:r>
              <a:rPr lang="en-US" sz="1250">
                <a:ea typeface="Calibri"/>
                <a:cs typeface="Calibri"/>
              </a:rPr>
              <a:t>{</a:t>
            </a:r>
            <a:r>
              <a:rPr lang="en-US" sz="1250" err="1">
                <a:ea typeface="Calibri"/>
                <a:cs typeface="Calibri"/>
              </a:rPr>
              <a:t>renv</a:t>
            </a:r>
            <a:r>
              <a:rPr lang="en-US" sz="1250">
                <a:ea typeface="Calibri"/>
                <a:cs typeface="Calibri"/>
              </a:rPr>
              <a:t>} for reproducibility</a:t>
            </a:r>
          </a:p>
          <a:p>
            <a:pPr marL="456565" indent="-456565">
              <a:spcAft>
                <a:spcPts val="267"/>
              </a:spcAft>
              <a:buSzPct val="100000"/>
              <a:buFont typeface="Wingdings"/>
              <a:buChar char="ü"/>
            </a:pPr>
            <a:r>
              <a:rPr lang="en-US" sz="1250">
                <a:ea typeface="Calibri"/>
                <a:cs typeface="Calibri"/>
              </a:rPr>
              <a:t>Full </a:t>
            </a:r>
            <a:r>
              <a:rPr lang="en-US" sz="1250" err="1">
                <a:ea typeface="Calibri"/>
                <a:cs typeface="Calibri"/>
              </a:rPr>
              <a:t>ADaM+TLF</a:t>
            </a:r>
            <a:r>
              <a:rPr lang="en-US" sz="1250">
                <a:ea typeface="Calibri"/>
                <a:cs typeface="Calibri"/>
              </a:rPr>
              <a:t> pipeline in R</a:t>
            </a:r>
          </a:p>
          <a:p>
            <a:pPr marL="456565" indent="-456565">
              <a:spcAft>
                <a:spcPts val="267"/>
              </a:spcAft>
              <a:buSzPct val="100000"/>
              <a:buFont typeface="Wingdings"/>
              <a:buChar char="ü"/>
            </a:pPr>
            <a:r>
              <a:rPr lang="en-US" sz="1250">
                <a:ea typeface="Calibri"/>
                <a:cs typeface="Calibri"/>
              </a:rPr>
              <a:t>Detailed R execution steps in ADRG</a:t>
            </a:r>
          </a:p>
          <a:p>
            <a:pPr marL="456565" indent="-456565">
              <a:spcAft>
                <a:spcPts val="267"/>
              </a:spcAft>
              <a:buSzPct val="100000"/>
              <a:buFont typeface="Wingdings"/>
              <a:buChar char="ü"/>
            </a:pPr>
            <a:r>
              <a:rPr lang="en-US" sz="1250">
                <a:ea typeface="Calibri"/>
                <a:cs typeface="Calibri"/>
              </a:rPr>
              <a:t>e-Sub package</a:t>
            </a:r>
          </a:p>
        </p:txBody>
      </p:sp>
      <p:sp>
        <p:nvSpPr>
          <p:cNvPr id="29" name="Text 9">
            <a:extLst>
              <a:ext uri="{FF2B5EF4-FFF2-40B4-BE49-F238E27FC236}">
                <a16:creationId xmlns:a16="http://schemas.microsoft.com/office/drawing/2014/main" id="{B2F6F372-84E9-A4F0-148C-11F5B486338E}"/>
              </a:ext>
            </a:extLst>
          </p:cNvPr>
          <p:cNvSpPr/>
          <p:nvPr/>
        </p:nvSpPr>
        <p:spPr>
          <a:xfrm>
            <a:off x="6607717" y="2840606"/>
            <a:ext cx="3431910" cy="268224"/>
          </a:xfrm>
          <a:prstGeom prst="rect">
            <a:avLst/>
          </a:prstGeom>
          <a:noFill/>
          <a:ln/>
        </p:spPr>
        <p:txBody>
          <a:bodyPr wrap="square" lIns="0" tIns="0" rIns="0" bIns="0" rtlCol="0" anchor="ctr"/>
          <a:lstStyle/>
          <a:p>
            <a:r>
              <a:rPr lang="en-US" sz="2000" b="1">
                <a:solidFill>
                  <a:srgbClr val="008B8B"/>
                </a:solidFill>
                <a:ea typeface="Calibri" pitchFamily="34" charset="-122"/>
                <a:cs typeface="Calibri" pitchFamily="34" charset="-120"/>
              </a:rPr>
              <a:t>FDA</a:t>
            </a:r>
            <a:r>
              <a:rPr lang="en-US" sz="2000" b="1">
                <a:solidFill>
                  <a:srgbClr val="008B8B"/>
                </a:solidFill>
                <a:ea typeface="Calibri"/>
                <a:cs typeface="Calibri"/>
              </a:rPr>
              <a:t> </a:t>
            </a:r>
            <a:endParaRPr lang="en-US" sz="2000">
              <a:solidFill>
                <a:srgbClr val="008B8B"/>
              </a:solidFill>
              <a:ea typeface="Calibri"/>
              <a:cs typeface="Calibri"/>
            </a:endParaRPr>
          </a:p>
        </p:txBody>
      </p:sp>
      <p:sp>
        <p:nvSpPr>
          <p:cNvPr id="32" name="Text 10">
            <a:extLst>
              <a:ext uri="{FF2B5EF4-FFF2-40B4-BE49-F238E27FC236}">
                <a16:creationId xmlns:a16="http://schemas.microsoft.com/office/drawing/2014/main" id="{8859A09E-CC6B-4793-A5B0-34335B91DF05}"/>
              </a:ext>
            </a:extLst>
          </p:cNvPr>
          <p:cNvSpPr/>
          <p:nvPr/>
        </p:nvSpPr>
        <p:spPr>
          <a:xfrm>
            <a:off x="6295291" y="3651814"/>
            <a:ext cx="4989259" cy="616635"/>
          </a:xfrm>
          <a:prstGeom prst="rect">
            <a:avLst/>
          </a:prstGeom>
          <a:noFill/>
          <a:ln/>
        </p:spPr>
        <p:txBody>
          <a:bodyPr wrap="square" lIns="0" tIns="0" rIns="0" bIns="0" rtlCol="0" anchor="ctr"/>
          <a:lstStyle/>
          <a:p>
            <a:r>
              <a:rPr lang="en-US" sz="1250">
                <a:ea typeface="Calibri"/>
                <a:cs typeface="Calibri"/>
              </a:rPr>
              <a:t>a. Use full file paths instead of relative; </a:t>
            </a:r>
          </a:p>
          <a:p>
            <a:pPr marL="285750" indent="-285750">
              <a:buFont typeface="Wingdings"/>
              <a:buChar char="ü"/>
            </a:pPr>
            <a:endParaRPr lang="en-US" sz="1250">
              <a:ea typeface="Calibri"/>
              <a:cs typeface="Calibri"/>
            </a:endParaRPr>
          </a:p>
          <a:p>
            <a:r>
              <a:rPr lang="en-US" sz="1250">
                <a:ea typeface="Calibri"/>
                <a:cs typeface="Calibri"/>
              </a:rPr>
              <a:t>b. Use accurate package names</a:t>
            </a:r>
          </a:p>
        </p:txBody>
      </p:sp>
      <p:pic>
        <p:nvPicPr>
          <p:cNvPr id="33" name="Image 4" descr="preencoded.png">
            <a:extLst>
              <a:ext uri="{FF2B5EF4-FFF2-40B4-BE49-F238E27FC236}">
                <a16:creationId xmlns:a16="http://schemas.microsoft.com/office/drawing/2014/main" id="{D7ACD285-7193-BAB3-4FE1-6B39097C43C9}"/>
              </a:ext>
            </a:extLst>
          </p:cNvPr>
          <p:cNvPicPr>
            <a:picLocks noChangeAspect="1"/>
          </p:cNvPicPr>
          <p:nvPr/>
        </p:nvPicPr>
        <p:blipFill>
          <a:blip r:embed="rId5"/>
          <a:stretch>
            <a:fillRect/>
          </a:stretch>
        </p:blipFill>
        <p:spPr>
          <a:xfrm>
            <a:off x="660400" y="4813970"/>
            <a:ext cx="363600" cy="363600"/>
          </a:xfrm>
          <a:prstGeom prst="rect">
            <a:avLst/>
          </a:prstGeom>
        </p:spPr>
      </p:pic>
      <p:sp>
        <p:nvSpPr>
          <p:cNvPr id="34" name="Text 18">
            <a:extLst>
              <a:ext uri="{FF2B5EF4-FFF2-40B4-BE49-F238E27FC236}">
                <a16:creationId xmlns:a16="http://schemas.microsoft.com/office/drawing/2014/main" id="{89007FA1-D2F6-F6C1-2573-DA7AF133EBC8}"/>
              </a:ext>
            </a:extLst>
          </p:cNvPr>
          <p:cNvSpPr/>
          <p:nvPr/>
        </p:nvSpPr>
        <p:spPr>
          <a:xfrm>
            <a:off x="1024933" y="4886042"/>
            <a:ext cx="1463040" cy="219456"/>
          </a:xfrm>
          <a:prstGeom prst="rect">
            <a:avLst/>
          </a:prstGeom>
          <a:noFill/>
          <a:ln/>
        </p:spPr>
        <p:txBody>
          <a:bodyPr wrap="square" lIns="0" tIns="0" rIns="0" bIns="0" rtlCol="0" anchor="ctr"/>
          <a:lstStyle/>
          <a:p>
            <a:r>
              <a:rPr lang="en-US" sz="2000" b="1">
                <a:solidFill>
                  <a:srgbClr val="F6AD55"/>
                </a:solidFill>
                <a:ea typeface="Calibri"/>
                <a:cs typeface="Calibri"/>
              </a:rPr>
              <a:t>Key Insight</a:t>
            </a:r>
          </a:p>
        </p:txBody>
      </p:sp>
      <p:sp>
        <p:nvSpPr>
          <p:cNvPr id="35" name="Shape 17">
            <a:extLst>
              <a:ext uri="{FF2B5EF4-FFF2-40B4-BE49-F238E27FC236}">
                <a16:creationId xmlns:a16="http://schemas.microsoft.com/office/drawing/2014/main" id="{452373B0-3515-043F-F117-95DECA6CC33C}"/>
              </a:ext>
            </a:extLst>
          </p:cNvPr>
          <p:cNvSpPr/>
          <p:nvPr/>
        </p:nvSpPr>
        <p:spPr>
          <a:xfrm>
            <a:off x="660400" y="5259027"/>
            <a:ext cx="10858053" cy="506773"/>
          </a:xfrm>
          <a:prstGeom prst="rect">
            <a:avLst/>
          </a:prstGeom>
          <a:solidFill>
            <a:srgbClr val="FFC000">
              <a:alpha val="20000"/>
            </a:srgbClr>
          </a:solidFill>
          <a:ln/>
        </p:spPr>
        <p:txBody>
          <a:bodyPr/>
          <a:lstStyle/>
          <a:p>
            <a:endParaRPr lang="zh-CN" altLang="en-US" sz="2400"/>
          </a:p>
        </p:txBody>
      </p:sp>
      <p:sp>
        <p:nvSpPr>
          <p:cNvPr id="37" name="Text 19">
            <a:extLst>
              <a:ext uri="{FF2B5EF4-FFF2-40B4-BE49-F238E27FC236}">
                <a16:creationId xmlns:a16="http://schemas.microsoft.com/office/drawing/2014/main" id="{343C3605-E862-A885-A2C6-4BDCB4A22F06}"/>
              </a:ext>
            </a:extLst>
          </p:cNvPr>
          <p:cNvSpPr/>
          <p:nvPr/>
        </p:nvSpPr>
        <p:spPr>
          <a:xfrm>
            <a:off x="939521" y="5269660"/>
            <a:ext cx="10494747" cy="511795"/>
          </a:xfrm>
          <a:prstGeom prst="rect">
            <a:avLst/>
          </a:prstGeom>
          <a:noFill/>
          <a:ln/>
        </p:spPr>
        <p:txBody>
          <a:bodyPr wrap="square" lIns="0" tIns="0" rIns="0" bIns="0" rtlCol="0" anchor="ctr"/>
          <a:lstStyle/>
          <a:p>
            <a:r>
              <a:rPr lang="en-US" sz="1400">
                <a:ea typeface="Calibri"/>
                <a:cs typeface="Calibri"/>
              </a:rPr>
              <a:t>Full R pipeline from </a:t>
            </a:r>
            <a:r>
              <a:rPr lang="en-US" sz="1400" err="1">
                <a:ea typeface="Calibri"/>
                <a:cs typeface="Calibri"/>
              </a:rPr>
              <a:t>ADaM</a:t>
            </a:r>
            <a:r>
              <a:rPr lang="en-US" sz="1400">
                <a:ea typeface="Calibri"/>
                <a:cs typeface="Calibri"/>
              </a:rPr>
              <a:t> creation to TLF output is reviewable</a:t>
            </a:r>
          </a:p>
        </p:txBody>
      </p:sp>
      <p:pic>
        <p:nvPicPr>
          <p:cNvPr id="36" name="Graphic 35" descr="Badge New with solid fill">
            <a:extLst>
              <a:ext uri="{FF2B5EF4-FFF2-40B4-BE49-F238E27FC236}">
                <a16:creationId xmlns:a16="http://schemas.microsoft.com/office/drawing/2014/main" id="{4AF615EB-8D5E-C5BB-D647-22228EB334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0400" y="1670897"/>
            <a:ext cx="363600" cy="363600"/>
          </a:xfrm>
          <a:prstGeom prst="rect">
            <a:avLst/>
          </a:prstGeom>
        </p:spPr>
      </p:pic>
      <p:pic>
        <p:nvPicPr>
          <p:cNvPr id="39" name="Graphic 38" descr="Folder Search with solid fill">
            <a:extLst>
              <a:ext uri="{FF2B5EF4-FFF2-40B4-BE49-F238E27FC236}">
                <a16:creationId xmlns:a16="http://schemas.microsoft.com/office/drawing/2014/main" id="{8FF04435-CEE4-A885-CE60-1E972A0648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0400" y="2792918"/>
            <a:ext cx="363600" cy="363600"/>
          </a:xfrm>
          <a:prstGeom prst="rect">
            <a:avLst/>
          </a:prstGeom>
        </p:spPr>
      </p:pic>
      <p:pic>
        <p:nvPicPr>
          <p:cNvPr id="3" name="Picture 2">
            <a:extLst>
              <a:ext uri="{FF2B5EF4-FFF2-40B4-BE49-F238E27FC236}">
                <a16:creationId xmlns:a16="http://schemas.microsoft.com/office/drawing/2014/main" id="{A9486EBB-8E94-4225-2794-F9F0827D5790}"/>
              </a:ext>
            </a:extLst>
          </p:cNvPr>
          <p:cNvPicPr>
            <a:picLocks noChangeAspect="1"/>
          </p:cNvPicPr>
          <p:nvPr/>
        </p:nvPicPr>
        <p:blipFill>
          <a:blip r:embed="rId10"/>
          <a:stretch>
            <a:fillRect/>
          </a:stretch>
        </p:blipFill>
        <p:spPr>
          <a:xfrm>
            <a:off x="173890" y="61009"/>
            <a:ext cx="1162076" cy="1287789"/>
          </a:xfrm>
          <a:prstGeom prst="rect">
            <a:avLst/>
          </a:prstGeom>
        </p:spPr>
      </p:pic>
      <p:pic>
        <p:nvPicPr>
          <p:cNvPr id="9" name="Picture 8">
            <a:extLst>
              <a:ext uri="{FF2B5EF4-FFF2-40B4-BE49-F238E27FC236}">
                <a16:creationId xmlns:a16="http://schemas.microsoft.com/office/drawing/2014/main" id="{1EA69D1A-6722-80D3-276C-70D29C1B99EE}"/>
              </a:ext>
            </a:extLst>
          </p:cNvPr>
          <p:cNvPicPr>
            <a:picLocks noChangeAspect="1"/>
          </p:cNvPicPr>
          <p:nvPr/>
        </p:nvPicPr>
        <p:blipFill>
          <a:blip r:embed="rId11"/>
          <a:stretch>
            <a:fillRect/>
          </a:stretch>
        </p:blipFill>
        <p:spPr>
          <a:xfrm>
            <a:off x="6170615" y="233322"/>
            <a:ext cx="4061397" cy="6391356"/>
          </a:xfrm>
          <a:prstGeom prst="rect">
            <a:avLst/>
          </a:prstGeom>
        </p:spPr>
      </p:pic>
      <p:sp>
        <p:nvSpPr>
          <p:cNvPr id="4" name="Footnote13">
            <a:extLst>
              <a:ext uri="{FF2B5EF4-FFF2-40B4-BE49-F238E27FC236}">
                <a16:creationId xmlns:a16="http://schemas.microsoft.com/office/drawing/2014/main" id="{32FDB226-0AA1-603E-AE7E-755E17379399}"/>
              </a:ext>
            </a:extLst>
          </p:cNvPr>
          <p:cNvSpPr txBox="1"/>
          <p:nvPr/>
        </p:nvSpPr>
        <p:spPr>
          <a:xfrm>
            <a:off x="288302" y="6176673"/>
            <a:ext cx="11000000" cy="250000"/>
          </a:xfrm>
          <a:prstGeom prst="rect">
            <a:avLst/>
          </a:prstGeom>
          <a:noFill/>
          <a:ln>
            <a:noFill/>
          </a:ln>
        </p:spPr>
        <p:txBody>
          <a:bodyPr wrap="square" lIns="0" tIns="0" rIns="0" bIns="0" rtlCol="0" anchor="t"/>
          <a:lstStyle/>
          <a:p>
            <a:r>
              <a:rPr lang="en-US" sz="700" i="1">
                <a:solidFill>
                  <a:srgbClr val="999999"/>
                </a:solidFill>
                <a:ea typeface="Calibri"/>
                <a:cs typeface="Calibri"/>
              </a:rPr>
              <a:t>Sources: R Consortium [7][8][9]</a:t>
            </a:r>
          </a:p>
        </p:txBody>
      </p:sp>
    </p:spTree>
    <p:extLst>
      <p:ext uri="{BB962C8B-B14F-4D97-AF65-F5344CB8AC3E}">
        <p14:creationId xmlns:p14="http://schemas.microsoft.com/office/powerpoint/2010/main" val="323790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1+ppt_w/2"/>
                                          </p:val>
                                        </p:tav>
                                      </p:tavLst>
                                    </p:anim>
                                    <p:anim calcmode="lin" valueType="num">
                                      <p:cBhvr additive="base">
                                        <p:cTn id="13" dur="500"/>
                                        <p:tgtEl>
                                          <p:spTgt spid="9"/>
                                        </p:tgtEl>
                                        <p:attrNameLst>
                                          <p:attrName>ppt_y</p:attrName>
                                        </p:attrNameLst>
                                      </p:cBhvr>
                                      <p:tavLst>
                                        <p:tav tm="0">
                                          <p:val>
                                            <p:strVal val="ppt_y"/>
                                          </p:val>
                                        </p:tav>
                                        <p:tav tm="100000">
                                          <p:val>
                                            <p:strVal val="ppt_y"/>
                                          </p:val>
                                        </p:tav>
                                      </p:tavLst>
                                    </p:anim>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ohnson and Johnson: Innovative Medicine">
  <a:themeElements>
    <a:clrScheme name="JNJ">
      <a:dk1>
        <a:srgbClr val="000000"/>
      </a:dk1>
      <a:lt1>
        <a:srgbClr val="FFFFFF"/>
      </a:lt1>
      <a:dk2>
        <a:srgbClr val="F1EFED"/>
      </a:dk2>
      <a:lt2>
        <a:srgbClr val="6E6159"/>
      </a:lt2>
      <a:accent1>
        <a:srgbClr val="EB1700"/>
      </a:accent1>
      <a:accent2>
        <a:srgbClr val="D5CFC9"/>
      </a:accent2>
      <a:accent3>
        <a:srgbClr val="000000"/>
      </a:accent3>
      <a:accent4>
        <a:srgbClr val="A39992"/>
      </a:accent4>
      <a:accent5>
        <a:srgbClr val="69D0FF"/>
      </a:accent5>
      <a:accent6>
        <a:srgbClr val="004585"/>
      </a:accent6>
      <a:hlink>
        <a:srgbClr val="000000"/>
      </a:hlink>
      <a:folHlink>
        <a:srgbClr val="000000"/>
      </a:folHlink>
    </a:clrScheme>
    <a:fontScheme name="J&amp;J">
      <a:majorFont>
        <a:latin typeface="Johnson Display"/>
        <a:ea typeface=""/>
        <a:cs typeface=""/>
      </a:majorFont>
      <a:minorFont>
        <a:latin typeface="Johnson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latin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85750" indent="-285750" algn="l">
          <a:buFont typeface="Arial" panose="020B0604020202020204" pitchFamily="34" charset="0"/>
          <a:buChar char="•"/>
          <a:defRPr sz="1800" kern="1200" dirty="0" err="1" smtClean="0">
            <a:solidFill>
              <a:schemeClr val="tx1"/>
            </a:solidFill>
            <a:latin typeface="+mn-lt"/>
            <a:ea typeface="+mn-ea"/>
            <a:cs typeface="+mn-cs"/>
          </a:defRPr>
        </a:defPPr>
      </a:lstStyle>
    </a:txDef>
  </a:objectDefaults>
  <a:extraClrSchemeLst/>
  <a:extLst>
    <a:ext uri="{05A4C25C-085E-4340-85A3-A5531E510DB2}">
      <thm15:themeFamily xmlns:thm15="http://schemas.microsoft.com/office/thememl/2012/main" name="Presentation4" id="{57908876-C492-4EB9-BF6F-9850302B41F3}" vid="{990AA5A2-94F6-4C91-B1ED-48A956BFEE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ca48ea3-8c75-4d36-b64f-70604b11fd22}" enabled="1" method="Standard" siteId="{3ac94b33-9135-4821-9502-eafda6592a35}" contentBits="0" removed="0"/>
</clbl:labelList>
</file>

<file path=docProps/app.xml><?xml version="1.0" encoding="utf-8"?>
<Properties xmlns="http://schemas.openxmlformats.org/officeDocument/2006/extended-properties" xmlns:vt="http://schemas.openxmlformats.org/officeDocument/2006/docPropsVTypes">
  <Template>JJ_IM_PPT_Template_V5-1 (1)</Template>
  <TotalTime>3</TotalTime>
  <Words>3343</Words>
  <Application>Microsoft Office PowerPoint</Application>
  <PresentationFormat>Widescreen</PresentationFormat>
  <Paragraphs>464</Paragraphs>
  <Slides>23</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Georgia</vt:lpstr>
      <vt:lpstr>Wingdings</vt:lpstr>
      <vt:lpstr>Johnson Display</vt:lpstr>
      <vt:lpstr>Consolas</vt:lpstr>
      <vt:lpstr>Johnson Text</vt:lpstr>
      <vt:lpstr>Trebuchet MS</vt:lpstr>
      <vt:lpstr>Javanese Text</vt:lpstr>
      <vt:lpstr>等线</vt:lpstr>
      <vt:lpstr>Calibri</vt:lpstr>
      <vt:lpstr>Arial</vt:lpstr>
      <vt:lpstr>Johnson and Johnson: Innovative Medicine</vt:lpstr>
      <vt:lpstr> From Pilot to Practice  Navigating the New Era of R-Based Regulatory Submissions</vt:lpstr>
      <vt:lpstr>Disclaimer</vt:lpstr>
      <vt:lpstr>Agenda</vt:lpstr>
      <vt:lpstr>Why R for Regulatory Submissions?</vt:lpstr>
      <vt:lpstr>What Do Health Authorities Say?</vt:lpstr>
      <vt:lpstr>R Consortium Pilots Overview</vt:lpstr>
      <vt:lpstr>Pilot 1 </vt:lpstr>
      <vt:lpstr>Pilot 2 </vt:lpstr>
      <vt:lpstr>Pilot 3 </vt:lpstr>
      <vt:lpstr>Pilot 4 </vt:lpstr>
      <vt:lpstr>Pilot 5 </vt:lpstr>
      <vt:lpstr>  Part II: Practice  Industry Momentum · J&amp;J Deep Dive · What’s Next &amp; Takeaway </vt:lpstr>
      <vt:lpstr>Industry Momentum </vt:lpstr>
      <vt:lpstr>J&amp;J Deep Dive – Our Journey</vt:lpstr>
      <vt:lpstr>J&amp;J Deep Dive – From Mock to FDA Approval</vt:lpstr>
      <vt:lpstr>J&amp;J Deep Dive – China-Specific Experience</vt:lpstr>
      <vt:lpstr>J&amp;J Deep Dive – What’s Inside Our eCTD</vt:lpstr>
      <vt:lpstr>Recipe for Minimizing R-Related IRs</vt:lpstr>
      <vt:lpstr>What’s Next</vt:lpstr>
      <vt:lpstr>Key Takeaways</vt:lpstr>
      <vt:lpstr>Reference</vt:lpstr>
      <vt:lpstr>Reference</vt:lpstr>
      <vt:lpstr>Thank you</vt:lpstr>
    </vt:vector>
  </TitlesOfParts>
  <Company>JNJ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Pan, Wenlan [JRDCN]</dc:creator>
  <cp:lastModifiedBy>Pan, Wenlan [JRDCN]</cp:lastModifiedBy>
  <cp:revision>3</cp:revision>
  <dcterms:created xsi:type="dcterms:W3CDTF">2026-02-28T07:27:01Z</dcterms:created>
  <dcterms:modified xsi:type="dcterms:W3CDTF">2026-03-26T12:49:07Z</dcterms:modified>
</cp:coreProperties>
</file>